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9" r:id="rId3"/>
  </p:sldMasterIdLst>
  <p:notesMasterIdLst>
    <p:notesMasterId r:id="rId5"/>
  </p:notesMasterIdLst>
  <p:sldIdLst>
    <p:sldId id="256" r:id="rId4"/>
    <p:sldId id="318" r:id="rId6"/>
    <p:sldId id="258" r:id="rId7"/>
    <p:sldId id="259" r:id="rId8"/>
    <p:sldId id="262" r:id="rId9"/>
    <p:sldId id="278" r:id="rId10"/>
    <p:sldId id="319" r:id="rId11"/>
    <p:sldId id="299" r:id="rId12"/>
    <p:sldId id="300" r:id="rId13"/>
    <p:sldId id="301" r:id="rId14"/>
    <p:sldId id="302" r:id="rId15"/>
    <p:sldId id="303" r:id="rId16"/>
    <p:sldId id="304" r:id="rId17"/>
    <p:sldId id="305" r:id="rId18"/>
    <p:sldId id="306" r:id="rId19"/>
    <p:sldId id="307" r:id="rId20"/>
    <p:sldId id="314" r:id="rId21"/>
    <p:sldId id="315" r:id="rId22"/>
    <p:sldId id="316" r:id="rId23"/>
    <p:sldId id="317" r:id="rId24"/>
  </p:sldIdLst>
  <p:sldSz cx="9144000" cy="5143500" type="screen16x9"/>
  <p:notesSz cx="6858000" cy="9144000"/>
  <p:embeddedFontLst>
    <p:embeddedFont>
      <p:font typeface="IBM Plex Sans Condensed Medium" panose="020B0606050203000203"/>
      <p:regular r:id="rId28"/>
    </p:embeddedFont>
    <p:embeddedFont>
      <p:font typeface="IBM Plex Sans" panose="020B0503050203000203"/>
      <p:regular r:id="rId29"/>
    </p:embeddedFont>
    <p:embeddedFont>
      <p:font typeface="Nunito Light"/>
      <p:regular r:id="rId30"/>
    </p:embeddedFont>
    <p:embeddedFont>
      <p:font typeface="Bebas Neue" panose="020B0606020202050201"/>
      <p:regular r:id="rId31"/>
    </p:embeddedFont>
    <p:embeddedFont>
      <p:font typeface="Proxima Nova" panose="02000506030000020004"/>
      <p:regular r:id="rId32"/>
    </p:embeddedFont>
    <p:embeddedFont>
      <p:font typeface="IBM Plex Sans Condensed Medium" panose="020B0606050203000203" pitchFamily="34" charset="0"/>
      <p:regular r:id="rId33"/>
      <p:bold r:id="rId34"/>
      <p:italic r:id="rId35"/>
      <p:boldItalic r:id="rId36"/>
    </p:embeddedFont>
    <p:embeddedFont>
      <p:font typeface="Yu Gothic Light" panose="020B0300000000000000" pitchFamily="34" charset="-128"/>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13"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2941" autoAdjust="0"/>
  </p:normalViewPr>
  <p:slideViewPr>
    <p:cSldViewPr snapToGrid="0" showGuides="1">
      <p:cViewPr varScale="1">
        <p:scale>
          <a:sx n="101" d="100"/>
          <a:sy n="101" d="100"/>
        </p:scale>
        <p:origin x="1186" y="58"/>
      </p:cViewPr>
      <p:guideLst>
        <p:guide orient="horz" pos="1613"/>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7" Type="http://schemas.openxmlformats.org/officeDocument/2006/relationships/font" Target="fonts/font10.fntdata"/><Relationship Id="rId36" Type="http://schemas.openxmlformats.org/officeDocument/2006/relationships/font" Target="fonts/font9.fntdata"/><Relationship Id="rId35" Type="http://schemas.openxmlformats.org/officeDocument/2006/relationships/font" Target="fonts/font8.fntdata"/><Relationship Id="rId34" Type="http://schemas.openxmlformats.org/officeDocument/2006/relationships/font" Target="fonts/font7.fntdata"/><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Master" Target="slideMasters/slideMaster2.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3"/>
        <p:cNvGrpSpPr/>
        <p:nvPr/>
      </p:nvGrpSpPr>
      <p:grpSpPr>
        <a:xfrm>
          <a:off x="0" y="0"/>
          <a:ext cx="0" cy="0"/>
          <a:chOff x="0" y="0"/>
          <a:chExt cx="0" cy="0"/>
        </a:xfrm>
      </p:grpSpPr>
      <p:sp>
        <p:nvSpPr>
          <p:cNvPr id="214" name="Google Shape;214;g2519f791a9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2519f791a9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6"/>
        <p:cNvGrpSpPr/>
        <p:nvPr/>
      </p:nvGrpSpPr>
      <p:grpSpPr>
        <a:xfrm>
          <a:off x="0" y="0"/>
          <a:ext cx="0" cy="0"/>
          <a:chOff x="0" y="0"/>
          <a:chExt cx="0" cy="0"/>
        </a:xfrm>
      </p:grpSpPr>
      <p:sp>
        <p:nvSpPr>
          <p:cNvPr id="237" name="Google Shape;237;g2519f791a9b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519f791a9b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6"/>
        <p:cNvGrpSpPr/>
        <p:nvPr/>
      </p:nvGrpSpPr>
      <p:grpSpPr>
        <a:xfrm>
          <a:off x="0" y="0"/>
          <a:ext cx="0" cy="0"/>
          <a:chOff x="0" y="0"/>
          <a:chExt cx="0" cy="0"/>
        </a:xfrm>
      </p:grpSpPr>
      <p:sp>
        <p:nvSpPr>
          <p:cNvPr id="237" name="Google Shape;237;g2519f791a9b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519f791a9b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6"/>
        <p:cNvGrpSpPr/>
        <p:nvPr/>
      </p:nvGrpSpPr>
      <p:grpSpPr>
        <a:xfrm>
          <a:off x="0" y="0"/>
          <a:ext cx="0" cy="0"/>
          <a:chOff x="0" y="0"/>
          <a:chExt cx="0" cy="0"/>
        </a:xfrm>
      </p:grpSpPr>
      <p:sp>
        <p:nvSpPr>
          <p:cNvPr id="237" name="Google Shape;237;g2519f791a9b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519f791a9b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3"/>
        <p:cNvGrpSpPr/>
        <p:nvPr/>
      </p:nvGrpSpPr>
      <p:grpSpPr>
        <a:xfrm>
          <a:off x="0" y="0"/>
          <a:ext cx="0" cy="0"/>
          <a:chOff x="0" y="0"/>
          <a:chExt cx="0" cy="0"/>
        </a:xfrm>
      </p:grpSpPr>
      <p:sp>
        <p:nvSpPr>
          <p:cNvPr id="214" name="Google Shape;214;g2519f791a9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2519f791a9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6"/>
        <p:cNvGrpSpPr/>
        <p:nvPr/>
      </p:nvGrpSpPr>
      <p:grpSpPr>
        <a:xfrm>
          <a:off x="0" y="0"/>
          <a:ext cx="0" cy="0"/>
          <a:chOff x="0" y="0"/>
          <a:chExt cx="0" cy="0"/>
        </a:xfrm>
      </p:grpSpPr>
      <p:sp>
        <p:nvSpPr>
          <p:cNvPr id="237" name="Google Shape;237;g2519f791a9b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519f791a9b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6"/>
        <p:cNvGrpSpPr/>
        <p:nvPr/>
      </p:nvGrpSpPr>
      <p:grpSpPr>
        <a:xfrm>
          <a:off x="0" y="0"/>
          <a:ext cx="0" cy="0"/>
          <a:chOff x="0" y="0"/>
          <a:chExt cx="0" cy="0"/>
        </a:xfrm>
      </p:grpSpPr>
      <p:sp>
        <p:nvSpPr>
          <p:cNvPr id="237" name="Google Shape;237;g2519f791a9b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519f791a9b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7"/>
        <p:cNvGrpSpPr/>
        <p:nvPr/>
      </p:nvGrpSpPr>
      <p:grpSpPr>
        <a:xfrm>
          <a:off x="0" y="0"/>
          <a:ext cx="0" cy="0"/>
          <a:chOff x="0" y="0"/>
          <a:chExt cx="0" cy="0"/>
        </a:xfrm>
      </p:grpSpPr>
      <p:sp>
        <p:nvSpPr>
          <p:cNvPr id="258" name="Google Shape;25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0"/>
        <p:cNvGrpSpPr/>
        <p:nvPr/>
      </p:nvGrpSpPr>
      <p:grpSpPr>
        <a:xfrm>
          <a:off x="0" y="0"/>
          <a:ext cx="0" cy="0"/>
          <a:chOff x="0" y="0"/>
          <a:chExt cx="0" cy="0"/>
        </a:xfrm>
      </p:grpSpPr>
      <p:sp>
        <p:nvSpPr>
          <p:cNvPr id="301" name="Google Shape;30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63"/>
        <p:cNvGrpSpPr/>
        <p:nvPr/>
      </p:nvGrpSpPr>
      <p:grpSpPr>
        <a:xfrm>
          <a:off x="0" y="0"/>
          <a:ext cx="0" cy="0"/>
          <a:chOff x="0" y="0"/>
          <a:chExt cx="0" cy="0"/>
        </a:xfrm>
      </p:grpSpPr>
      <p:sp>
        <p:nvSpPr>
          <p:cNvPr id="664" name="Google Shape;664;g25162c474ed_1_13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25162c474ed_1_1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stretch>
            <a:fillRect/>
          </a:stretch>
        </p:blipFill>
        <p:spPr>
          <a:xfrm>
            <a:off x="0" y="0"/>
            <a:ext cx="9144000" cy="5143500"/>
          </a:xfrm>
          <a:prstGeom prst="rect">
            <a:avLst/>
          </a:prstGeom>
          <a:noFill/>
          <a:ln>
            <a:noFill/>
          </a:ln>
        </p:spPr>
      </p:pic>
      <p:sp>
        <p:nvSpPr>
          <p:cNvPr id="11" name="Google Shape;11;p2"/>
          <p:cNvSpPr txBox="1">
            <a:spLocks noGrp="1"/>
          </p:cNvSpPr>
          <p:nvPr>
            <p:ph type="ctrTitle"/>
          </p:nvPr>
        </p:nvSpPr>
        <p:spPr>
          <a:xfrm flipH="1">
            <a:off x="3952975" y="1293463"/>
            <a:ext cx="4477800" cy="1779000"/>
          </a:xfrm>
          <a:prstGeom prst="rect">
            <a:avLst/>
          </a:prstGeom>
        </p:spPr>
        <p:txBody>
          <a:bodyPr spcFirstLastPara="1" wrap="square" lIns="91425" tIns="91425" rIns="91425" bIns="91425" anchor="b" anchorCtr="0">
            <a:noAutofit/>
          </a:bodyPr>
          <a:lstStyle>
            <a:lvl1pPr lvl="0" algn="l">
              <a:lnSpc>
                <a:spcPct val="115000"/>
              </a:lnSpc>
              <a:spcBef>
                <a:spcPts val="1100"/>
              </a:spcBef>
              <a:spcAft>
                <a:spcPts val="0"/>
              </a:spcAft>
              <a:buClr>
                <a:srgbClr val="191919"/>
              </a:buClr>
              <a:buSzPts val="5200"/>
              <a:buNone/>
              <a:defRPr sz="4500">
                <a:solidFill>
                  <a:srgbClr val="000000"/>
                </a:solidFill>
              </a:defRPr>
            </a:lvl1pPr>
            <a:lvl2pPr lvl="1" algn="ctr">
              <a:spcBef>
                <a:spcPts val="2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a:spLocks noGrp="1"/>
          </p:cNvSpPr>
          <p:nvPr>
            <p:ph type="subTitle" idx="1"/>
          </p:nvPr>
        </p:nvSpPr>
        <p:spPr>
          <a:xfrm flipH="1">
            <a:off x="3953025" y="3161550"/>
            <a:ext cx="2311800" cy="688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3" name="Google Shape;13;p2"/>
          <p:cNvSpPr>
            <a:spLocks noGrp="1"/>
          </p:cNvSpPr>
          <p:nvPr>
            <p:ph type="pic" idx="2"/>
          </p:nvPr>
        </p:nvSpPr>
        <p:spPr>
          <a:xfrm flipH="1">
            <a:off x="560825" y="0"/>
            <a:ext cx="2787000" cy="4521600"/>
          </a:xfrm>
          <a:prstGeom prst="round2SameRect">
            <a:avLst>
              <a:gd name="adj1" fmla="val 16667"/>
              <a:gd name="adj2" fmla="val 0"/>
            </a:avLst>
          </a:prstGeom>
          <a:noFill/>
          <a:ln>
            <a:noFill/>
          </a:ln>
        </p:spPr>
      </p:sp>
      <p:sp>
        <p:nvSpPr>
          <p:cNvPr id="14" name="Google Shape;14;p2"/>
          <p:cNvSpPr txBox="1">
            <a:spLocks noGrp="1"/>
          </p:cNvSpPr>
          <p:nvPr>
            <p:ph type="sldNum" idx="12"/>
          </p:nvPr>
        </p:nvSpPr>
        <p:spPr>
          <a:xfrm flipH="1">
            <a:off x="8023976" y="4483400"/>
            <a:ext cx="406800" cy="393600"/>
          </a:xfrm>
          <a:prstGeom prst="rect">
            <a:avLst/>
          </a:prstGeom>
        </p:spPr>
        <p:txBody>
          <a:bodyPr spcFirstLastPara="1" wrap="square" lIns="91425" tIns="91425" rIns="91425" bIns="91425" anchor="t" anchorCtr="0">
            <a:noAutofit/>
          </a:bodyPr>
          <a:lstStyle>
            <a:lvl1pPr lvl="0" algn="r" rtl="0">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algn="r" rtl="0">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2pPr>
            <a:lvl3pPr lvl="2" algn="r" rtl="0">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3pPr>
            <a:lvl4pPr lvl="3" algn="r" rtl="0">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4pPr>
            <a:lvl5pPr lvl="4" algn="r" rtl="0">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5pPr>
            <a:lvl6pPr lvl="5" algn="r" rtl="0">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6pPr>
            <a:lvl7pPr lvl="6" algn="r" rtl="0">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7pPr>
            <a:lvl8pPr lvl="7" algn="r" rtl="0">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8pPr>
            <a:lvl9pPr lvl="8" algn="r" rtl="0">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9pPr>
          </a:lstStyle>
          <a:p>
            <a:pPr marL="0" lvl="0" indent="0" algn="r" rtl="0">
              <a:spcBef>
                <a:spcPts val="0"/>
              </a:spcBef>
              <a:spcAft>
                <a:spcPts val="0"/>
              </a:spcAft>
              <a:buNone/>
            </a:pPr>
            <a:fld id="{00000000-1234-1234-1234-123412341234}" type="slidenum">
              <a:rPr lang="en-GB"/>
            </a:fld>
            <a:endParaRPr lang="en-GB"/>
          </a:p>
        </p:txBody>
      </p:sp>
      <p:sp>
        <p:nvSpPr>
          <p:cNvPr id="15" name="Google Shape;15;p2"/>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03"/>
        <p:cNvGrpSpPr/>
        <p:nvPr/>
      </p:nvGrpSpPr>
      <p:grpSpPr>
        <a:xfrm>
          <a:off x="0" y="0"/>
          <a:ext cx="0" cy="0"/>
          <a:chOff x="0" y="0"/>
          <a:chExt cx="0" cy="0"/>
        </a:xfrm>
      </p:grpSpPr>
      <p:pic>
        <p:nvPicPr>
          <p:cNvPr id="204" name="Google Shape;204;p24"/>
          <p:cNvPicPr preferRelativeResize="0"/>
          <p:nvPr/>
        </p:nvPicPr>
        <p:blipFill>
          <a:blip r:embed="rId2"/>
          <a:stretch>
            <a:fillRect/>
          </a:stretch>
        </p:blipFill>
        <p:spPr>
          <a:xfrm>
            <a:off x="0" y="0"/>
            <a:ext cx="9144000" cy="5143500"/>
          </a:xfrm>
          <a:prstGeom prst="rect">
            <a:avLst/>
          </a:prstGeom>
          <a:noFill/>
          <a:ln>
            <a:noFill/>
          </a:ln>
        </p:spPr>
      </p:pic>
      <p:sp>
        <p:nvSpPr>
          <p:cNvPr id="205" name="Google Shape;205;p24"/>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4"/>
          <p:cNvSpPr/>
          <p:nvPr/>
        </p:nvSpPr>
        <p:spPr>
          <a:xfrm rot="5400000">
            <a:off x="-858974" y="-912175"/>
            <a:ext cx="1006800" cy="30843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11"/>
        <p:cNvGrpSpPr/>
        <p:nvPr/>
      </p:nvGrpSpPr>
      <p:grpSpPr>
        <a:xfrm>
          <a:off x="0" y="0"/>
          <a:ext cx="0" cy="0"/>
          <a:chOff x="0" y="0"/>
          <a:chExt cx="0" cy="0"/>
        </a:xfrm>
      </p:grpSpPr>
      <p:sp>
        <p:nvSpPr>
          <p:cNvPr id="212" name="Google Shape;212;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0"/>
        <p:cNvGrpSpPr/>
        <p:nvPr/>
      </p:nvGrpSpPr>
      <p:grpSpPr>
        <a:xfrm>
          <a:off x="0" y="0"/>
          <a:ext cx="0" cy="0"/>
          <a:chOff x="0" y="0"/>
          <a:chExt cx="0" cy="0"/>
        </a:xfrm>
      </p:grpSpPr>
      <p:pic>
        <p:nvPicPr>
          <p:cNvPr id="51" name="Google Shape;51;p7"/>
          <p:cNvPicPr preferRelativeResize="0"/>
          <p:nvPr/>
        </p:nvPicPr>
        <p:blipFill>
          <a:blip r:embed="rId2"/>
          <a:stretch>
            <a:fillRect/>
          </a:stretch>
        </p:blipFill>
        <p:spPr>
          <a:xfrm>
            <a:off x="0" y="0"/>
            <a:ext cx="9144000" cy="5143500"/>
          </a:xfrm>
          <a:prstGeom prst="rect">
            <a:avLst/>
          </a:prstGeom>
          <a:noFill/>
          <a:ln>
            <a:noFill/>
          </a:ln>
        </p:spPr>
      </p:pic>
      <p:sp>
        <p:nvSpPr>
          <p:cNvPr id="52" name="Google Shape;52;p7"/>
          <p:cNvSpPr/>
          <p:nvPr/>
        </p:nvSpPr>
        <p:spPr>
          <a:xfrm rot="10800000">
            <a:off x="192475" y="-882100"/>
            <a:ext cx="1372800" cy="45513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7"/>
          <p:cNvSpPr txBox="1">
            <a:spLocks noGrp="1"/>
          </p:cNvSpPr>
          <p:nvPr>
            <p:ph type="title"/>
          </p:nvPr>
        </p:nvSpPr>
        <p:spPr>
          <a:xfrm flipH="1">
            <a:off x="4135925" y="1107200"/>
            <a:ext cx="4292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4" name="Google Shape;54;p7"/>
          <p:cNvSpPr txBox="1">
            <a:spLocks noGrp="1"/>
          </p:cNvSpPr>
          <p:nvPr>
            <p:ph type="subTitle" idx="1"/>
          </p:nvPr>
        </p:nvSpPr>
        <p:spPr>
          <a:xfrm flipH="1">
            <a:off x="4135925" y="1841500"/>
            <a:ext cx="4292100" cy="22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p:txBody>
      </p:sp>
      <p:sp>
        <p:nvSpPr>
          <p:cNvPr id="55" name="Google Shape;55;p7"/>
          <p:cNvSpPr>
            <a:spLocks noGrp="1"/>
          </p:cNvSpPr>
          <p:nvPr>
            <p:ph type="pic" idx="2"/>
          </p:nvPr>
        </p:nvSpPr>
        <p:spPr>
          <a:xfrm flipH="1">
            <a:off x="560825" y="-79625"/>
            <a:ext cx="2787000" cy="4521600"/>
          </a:xfrm>
          <a:prstGeom prst="round2SameRect">
            <a:avLst>
              <a:gd name="adj1" fmla="val 16667"/>
              <a:gd name="adj2" fmla="val 0"/>
            </a:avLst>
          </a:prstGeom>
          <a:noFill/>
          <a:ln>
            <a:noFill/>
          </a:ln>
        </p:spPr>
      </p:sp>
      <p:sp>
        <p:nvSpPr>
          <p:cNvPr id="56" name="Google Shape;56;p7"/>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57" name="Google Shape;57;p7"/>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8"/>
        <p:cNvGrpSpPr/>
        <p:nvPr/>
      </p:nvGrpSpPr>
      <p:grpSpPr>
        <a:xfrm>
          <a:off x="0" y="0"/>
          <a:ext cx="0" cy="0"/>
          <a:chOff x="0" y="0"/>
          <a:chExt cx="0" cy="0"/>
        </a:xfrm>
      </p:grpSpPr>
      <p:pic>
        <p:nvPicPr>
          <p:cNvPr id="59" name="Google Shape;59;p8"/>
          <p:cNvPicPr preferRelativeResize="0"/>
          <p:nvPr/>
        </p:nvPicPr>
        <p:blipFill>
          <a:blip r:embed="rId2"/>
          <a:stretch>
            <a:fillRect/>
          </a:stretch>
        </p:blipFill>
        <p:spPr>
          <a:xfrm>
            <a:off x="0" y="0"/>
            <a:ext cx="9144000" cy="5143500"/>
          </a:xfrm>
          <a:prstGeom prst="rect">
            <a:avLst/>
          </a:prstGeom>
          <a:noFill/>
          <a:ln>
            <a:noFill/>
          </a:ln>
        </p:spPr>
      </p:pic>
      <p:sp>
        <p:nvSpPr>
          <p:cNvPr id="60" name="Google Shape;60;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61" name="Google Shape;61;p8"/>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62" name="Google Shape;62;p8"/>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 name="Google Shape;63;p8"/>
          <p:cNvGrpSpPr/>
          <p:nvPr/>
        </p:nvGrpSpPr>
        <p:grpSpPr>
          <a:xfrm rot="-5400000">
            <a:off x="-2181220" y="182993"/>
            <a:ext cx="1906500" cy="4777500"/>
            <a:chOff x="1001105" y="3692218"/>
            <a:chExt cx="1906500" cy="4777500"/>
          </a:xfrm>
        </p:grpSpPr>
        <p:sp>
          <p:nvSpPr>
            <p:cNvPr id="64" name="Google Shape;64;p8"/>
            <p:cNvSpPr/>
            <p:nvPr/>
          </p:nvSpPr>
          <p:spPr>
            <a:xfrm>
              <a:off x="1001105" y="3692218"/>
              <a:ext cx="1906500" cy="47775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8"/>
            <p:cNvSpPr/>
            <p:nvPr/>
          </p:nvSpPr>
          <p:spPr>
            <a:xfrm>
              <a:off x="1515500" y="4536275"/>
              <a:ext cx="877500" cy="30600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 name="Google Shape;66;p8"/>
          <p:cNvSpPr/>
          <p:nvPr/>
        </p:nvSpPr>
        <p:spPr>
          <a:xfrm>
            <a:off x="8242300" y="-668425"/>
            <a:ext cx="760200" cy="12525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pic>
        <p:nvPicPr>
          <p:cNvPr id="68" name="Google Shape;68;p9"/>
          <p:cNvPicPr preferRelativeResize="0"/>
          <p:nvPr/>
        </p:nvPicPr>
        <p:blipFill>
          <a:blip r:embed="rId2"/>
          <a:stretch>
            <a:fillRect/>
          </a:stretch>
        </p:blipFill>
        <p:spPr>
          <a:xfrm rot="10800000">
            <a:off x="0" y="0"/>
            <a:ext cx="9144000" cy="5143500"/>
          </a:xfrm>
          <a:prstGeom prst="rect">
            <a:avLst/>
          </a:prstGeom>
          <a:noFill/>
          <a:ln>
            <a:noFill/>
          </a:ln>
        </p:spPr>
      </p:pic>
      <p:sp>
        <p:nvSpPr>
          <p:cNvPr id="69" name="Google Shape;69;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p:txBody>
      </p:sp>
      <p:sp>
        <p:nvSpPr>
          <p:cNvPr id="70" name="Google Shape;70;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71" name="Google Shape;71;p9"/>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72" name="Google Shape;72;p9"/>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9"/>
          <p:cNvSpPr/>
          <p:nvPr/>
        </p:nvSpPr>
        <p:spPr>
          <a:xfrm>
            <a:off x="760850" y="-821550"/>
            <a:ext cx="1220700" cy="17955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9"/>
          <p:cNvSpPr/>
          <p:nvPr/>
        </p:nvSpPr>
        <p:spPr>
          <a:xfrm>
            <a:off x="760850" y="4169550"/>
            <a:ext cx="1220700" cy="17955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5"/>
        <p:cNvGrpSpPr/>
        <p:nvPr/>
      </p:nvGrpSpPr>
      <p:grpSpPr>
        <a:xfrm>
          <a:off x="0" y="0"/>
          <a:ext cx="0" cy="0"/>
          <a:chOff x="0" y="0"/>
          <a:chExt cx="0" cy="0"/>
        </a:xfrm>
      </p:grpSpPr>
      <p:sp>
        <p:nvSpPr>
          <p:cNvPr id="76" name="Google Shape;76;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1" name="Shape 8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5"/>
        <p:cNvGrpSpPr/>
        <p:nvPr/>
      </p:nvGrpSpPr>
      <p:grpSpPr>
        <a:xfrm>
          <a:off x="0" y="0"/>
          <a:ext cx="0" cy="0"/>
          <a:chOff x="0" y="0"/>
          <a:chExt cx="0" cy="0"/>
        </a:xfrm>
      </p:grpSpPr>
      <p:pic>
        <p:nvPicPr>
          <p:cNvPr id="86" name="Google Shape;86;p13"/>
          <p:cNvPicPr preferRelativeResize="0"/>
          <p:nvPr/>
        </p:nvPicPr>
        <p:blipFill>
          <a:blip r:embed="rId2"/>
          <a:stretch>
            <a:fillRect/>
          </a:stretch>
        </p:blipFill>
        <p:spPr>
          <a:xfrm>
            <a:off x="0" y="0"/>
            <a:ext cx="9144000" cy="5143500"/>
          </a:xfrm>
          <a:prstGeom prst="rect">
            <a:avLst/>
          </a:prstGeom>
          <a:noFill/>
          <a:ln>
            <a:noFill/>
          </a:ln>
        </p:spPr>
      </p:pic>
      <p:grpSp>
        <p:nvGrpSpPr>
          <p:cNvPr id="87" name="Google Shape;87;p13"/>
          <p:cNvGrpSpPr/>
          <p:nvPr/>
        </p:nvGrpSpPr>
        <p:grpSpPr>
          <a:xfrm>
            <a:off x="-1023670" y="-2860407"/>
            <a:ext cx="1906500" cy="4777500"/>
            <a:chOff x="1001105" y="3692218"/>
            <a:chExt cx="1906500" cy="4777500"/>
          </a:xfrm>
        </p:grpSpPr>
        <p:sp>
          <p:nvSpPr>
            <p:cNvPr id="88" name="Google Shape;88;p13"/>
            <p:cNvSpPr/>
            <p:nvPr/>
          </p:nvSpPr>
          <p:spPr>
            <a:xfrm>
              <a:off x="1001105" y="3692218"/>
              <a:ext cx="1906500" cy="47775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13"/>
            <p:cNvSpPr/>
            <p:nvPr/>
          </p:nvSpPr>
          <p:spPr>
            <a:xfrm>
              <a:off x="1515500" y="4536275"/>
              <a:ext cx="877500" cy="30600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 name="Google Shape;90;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 name="Google Shape;91;p13"/>
          <p:cNvSpPr txBox="1">
            <a:spLocks noGrp="1"/>
          </p:cNvSpPr>
          <p:nvPr>
            <p:ph type="title" idx="2" hasCustomPrompt="1"/>
          </p:nvPr>
        </p:nvSpPr>
        <p:spPr>
          <a:xfrm>
            <a:off x="3412238" y="1540888"/>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3" hasCustomPrompt="1"/>
          </p:nvPr>
        </p:nvSpPr>
        <p:spPr>
          <a:xfrm>
            <a:off x="4997063" y="2560088"/>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4" hasCustomPrompt="1"/>
          </p:nvPr>
        </p:nvSpPr>
        <p:spPr>
          <a:xfrm>
            <a:off x="4997063" y="1540888"/>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5" hasCustomPrompt="1"/>
          </p:nvPr>
        </p:nvSpPr>
        <p:spPr>
          <a:xfrm>
            <a:off x="3412238" y="3579275"/>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6" hasCustomPrompt="1"/>
          </p:nvPr>
        </p:nvSpPr>
        <p:spPr>
          <a:xfrm>
            <a:off x="3412238" y="2560088"/>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7" hasCustomPrompt="1"/>
          </p:nvPr>
        </p:nvSpPr>
        <p:spPr>
          <a:xfrm>
            <a:off x="4997063" y="3579275"/>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b="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subTitle" idx="1"/>
          </p:nvPr>
        </p:nvSpPr>
        <p:spPr>
          <a:xfrm>
            <a:off x="882825" y="1540888"/>
            <a:ext cx="2059800" cy="447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400"/>
              <a:buFont typeface="Bebas Neue" panose="020B0606020202050201"/>
              <a:buNone/>
              <a:defRPr sz="18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98" name="Google Shape;98;p13"/>
          <p:cNvSpPr txBox="1">
            <a:spLocks noGrp="1"/>
          </p:cNvSpPr>
          <p:nvPr>
            <p:ph type="subTitle" idx="8"/>
          </p:nvPr>
        </p:nvSpPr>
        <p:spPr>
          <a:xfrm>
            <a:off x="6201375" y="1540888"/>
            <a:ext cx="20598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panose="020B0606020202050201"/>
              <a:buNone/>
              <a:defRPr sz="18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99" name="Google Shape;99;p13"/>
          <p:cNvSpPr txBox="1">
            <a:spLocks noGrp="1"/>
          </p:cNvSpPr>
          <p:nvPr>
            <p:ph type="subTitle" idx="9"/>
          </p:nvPr>
        </p:nvSpPr>
        <p:spPr>
          <a:xfrm>
            <a:off x="882825" y="2560088"/>
            <a:ext cx="2059800" cy="447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400"/>
              <a:buFont typeface="Bebas Neue" panose="020B0606020202050201"/>
              <a:buNone/>
              <a:defRPr sz="18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00" name="Google Shape;100;p13"/>
          <p:cNvSpPr txBox="1">
            <a:spLocks noGrp="1"/>
          </p:cNvSpPr>
          <p:nvPr>
            <p:ph type="subTitle" idx="13"/>
          </p:nvPr>
        </p:nvSpPr>
        <p:spPr>
          <a:xfrm>
            <a:off x="6201375" y="2560081"/>
            <a:ext cx="20598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panose="020B0606020202050201"/>
              <a:buNone/>
              <a:defRPr sz="18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01" name="Google Shape;101;p13"/>
          <p:cNvSpPr txBox="1">
            <a:spLocks noGrp="1"/>
          </p:cNvSpPr>
          <p:nvPr>
            <p:ph type="subTitle" idx="14"/>
          </p:nvPr>
        </p:nvSpPr>
        <p:spPr>
          <a:xfrm>
            <a:off x="882825" y="3579275"/>
            <a:ext cx="2059800" cy="447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400"/>
              <a:buFont typeface="Bebas Neue" panose="020B0606020202050201"/>
              <a:buNone/>
              <a:defRPr sz="18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02" name="Google Shape;102;p13"/>
          <p:cNvSpPr txBox="1">
            <a:spLocks noGrp="1"/>
          </p:cNvSpPr>
          <p:nvPr>
            <p:ph type="subTitle" idx="15"/>
          </p:nvPr>
        </p:nvSpPr>
        <p:spPr>
          <a:xfrm>
            <a:off x="6201375" y="3579275"/>
            <a:ext cx="20598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panose="020B0606020202050201"/>
              <a:buNone/>
              <a:defRPr sz="18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03" name="Google Shape;103;p13"/>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04" name="Google Shape;104;p13"/>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33"/>
        <p:cNvGrpSpPr/>
        <p:nvPr/>
      </p:nvGrpSpPr>
      <p:grpSpPr>
        <a:xfrm>
          <a:off x="0" y="0"/>
          <a:ext cx="0" cy="0"/>
          <a:chOff x="0" y="0"/>
          <a:chExt cx="0" cy="0"/>
        </a:xfrm>
      </p:grpSpPr>
      <p:pic>
        <p:nvPicPr>
          <p:cNvPr id="134" name="Google Shape;134;p18"/>
          <p:cNvPicPr preferRelativeResize="0"/>
          <p:nvPr/>
        </p:nvPicPr>
        <p:blipFill>
          <a:blip r:embed="rId2"/>
          <a:stretch>
            <a:fillRect/>
          </a:stretch>
        </p:blipFill>
        <p:spPr>
          <a:xfrm>
            <a:off x="0" y="0"/>
            <a:ext cx="9144000" cy="5143500"/>
          </a:xfrm>
          <a:prstGeom prst="rect">
            <a:avLst/>
          </a:prstGeom>
          <a:noFill/>
          <a:ln>
            <a:noFill/>
          </a:ln>
        </p:spPr>
      </p:pic>
      <p:sp>
        <p:nvSpPr>
          <p:cNvPr id="135" name="Google Shape;135;p18"/>
          <p:cNvSpPr/>
          <p:nvPr/>
        </p:nvSpPr>
        <p:spPr>
          <a:xfrm rot="5400000">
            <a:off x="4136775" y="2956850"/>
            <a:ext cx="952200" cy="45513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7" name="Google Shape;137;p18"/>
          <p:cNvSpPr txBox="1">
            <a:spLocks noGrp="1"/>
          </p:cNvSpPr>
          <p:nvPr>
            <p:ph type="subTitle" idx="1"/>
          </p:nvPr>
        </p:nvSpPr>
        <p:spPr>
          <a:xfrm>
            <a:off x="3431401" y="2623523"/>
            <a:ext cx="2281200" cy="156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38" name="Google Shape;138;p18"/>
          <p:cNvSpPr txBox="1">
            <a:spLocks noGrp="1"/>
          </p:cNvSpPr>
          <p:nvPr>
            <p:ph type="subTitle" idx="2"/>
          </p:nvPr>
        </p:nvSpPr>
        <p:spPr>
          <a:xfrm>
            <a:off x="5949572" y="2623523"/>
            <a:ext cx="2281200" cy="156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39" name="Google Shape;139;p18"/>
          <p:cNvSpPr txBox="1">
            <a:spLocks noGrp="1"/>
          </p:cNvSpPr>
          <p:nvPr>
            <p:ph type="subTitle" idx="3"/>
          </p:nvPr>
        </p:nvSpPr>
        <p:spPr>
          <a:xfrm flipH="1">
            <a:off x="913228" y="2623523"/>
            <a:ext cx="2281200" cy="156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40" name="Google Shape;140;p18"/>
          <p:cNvSpPr txBox="1">
            <a:spLocks noGrp="1"/>
          </p:cNvSpPr>
          <p:nvPr>
            <p:ph type="subTitle" idx="4"/>
          </p:nvPr>
        </p:nvSpPr>
        <p:spPr>
          <a:xfrm>
            <a:off x="3431401" y="2218573"/>
            <a:ext cx="2281200" cy="464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18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41" name="Google Shape;141;p18"/>
          <p:cNvSpPr txBox="1">
            <a:spLocks noGrp="1"/>
          </p:cNvSpPr>
          <p:nvPr>
            <p:ph type="subTitle" idx="5"/>
          </p:nvPr>
        </p:nvSpPr>
        <p:spPr>
          <a:xfrm>
            <a:off x="5949572" y="2218573"/>
            <a:ext cx="2281200" cy="464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18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42" name="Google Shape;142;p18"/>
          <p:cNvSpPr txBox="1">
            <a:spLocks noGrp="1"/>
          </p:cNvSpPr>
          <p:nvPr>
            <p:ph type="subTitle" idx="6"/>
          </p:nvPr>
        </p:nvSpPr>
        <p:spPr>
          <a:xfrm flipH="1">
            <a:off x="913228" y="2218573"/>
            <a:ext cx="2281200" cy="464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18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43" name="Google Shape;143;p18"/>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44" name="Google Shape;144;p18"/>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97"/>
        <p:cNvGrpSpPr/>
        <p:nvPr/>
      </p:nvGrpSpPr>
      <p:grpSpPr>
        <a:xfrm>
          <a:off x="0" y="0"/>
          <a:ext cx="0" cy="0"/>
          <a:chOff x="0" y="0"/>
          <a:chExt cx="0" cy="0"/>
        </a:xfrm>
      </p:grpSpPr>
      <p:pic>
        <p:nvPicPr>
          <p:cNvPr id="198" name="Google Shape;198;p23"/>
          <p:cNvPicPr preferRelativeResize="0"/>
          <p:nvPr/>
        </p:nvPicPr>
        <p:blipFill>
          <a:blip r:embed="rId2"/>
          <a:stretch>
            <a:fillRect/>
          </a:stretch>
        </p:blipFill>
        <p:spPr>
          <a:xfrm>
            <a:off x="0" y="0"/>
            <a:ext cx="9144000" cy="5143500"/>
          </a:xfrm>
          <a:prstGeom prst="rect">
            <a:avLst/>
          </a:prstGeom>
          <a:noFill/>
          <a:ln>
            <a:noFill/>
          </a:ln>
        </p:spPr>
      </p:pic>
      <p:sp>
        <p:nvSpPr>
          <p:cNvPr id="199" name="Google Shape;199;p23"/>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0" name="Google Shape;200;p23"/>
          <p:cNvGrpSpPr/>
          <p:nvPr/>
        </p:nvGrpSpPr>
        <p:grpSpPr>
          <a:xfrm>
            <a:off x="152405" y="-3684957"/>
            <a:ext cx="1906500" cy="4777500"/>
            <a:chOff x="1001105" y="3692218"/>
            <a:chExt cx="1906500" cy="4777500"/>
          </a:xfrm>
        </p:grpSpPr>
        <p:sp>
          <p:nvSpPr>
            <p:cNvPr id="201" name="Google Shape;201;p23"/>
            <p:cNvSpPr/>
            <p:nvPr/>
          </p:nvSpPr>
          <p:spPr>
            <a:xfrm>
              <a:off x="1001105" y="3692218"/>
              <a:ext cx="1906500" cy="47775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23"/>
            <p:cNvSpPr/>
            <p:nvPr/>
          </p:nvSpPr>
          <p:spPr>
            <a:xfrm>
              <a:off x="1515500" y="4536275"/>
              <a:ext cx="877500" cy="30600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IBM Plex Sans Condensed Medium" panose="020B0606050203000203"/>
              <a:buNone/>
              <a:defRPr sz="35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algn="ctr" rtl="0">
              <a:spcBef>
                <a:spcPts val="0"/>
              </a:spcBef>
              <a:spcAft>
                <a:spcPts val="0"/>
              </a:spcAft>
              <a:buClr>
                <a:schemeClr val="dk1"/>
              </a:buClr>
              <a:buSzPts val="3500"/>
              <a:buFont typeface="IBM Plex Sans Condensed Medium" panose="020B0606050203000203"/>
              <a:buNone/>
              <a:defRPr sz="35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2pPr>
            <a:lvl3pPr lvl="2" algn="ctr" rtl="0">
              <a:spcBef>
                <a:spcPts val="0"/>
              </a:spcBef>
              <a:spcAft>
                <a:spcPts val="0"/>
              </a:spcAft>
              <a:buClr>
                <a:schemeClr val="dk1"/>
              </a:buClr>
              <a:buSzPts val="3500"/>
              <a:buFont typeface="IBM Plex Sans Condensed Medium" panose="020B0606050203000203"/>
              <a:buNone/>
              <a:defRPr sz="35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3pPr>
            <a:lvl4pPr lvl="3" algn="ctr" rtl="0">
              <a:spcBef>
                <a:spcPts val="0"/>
              </a:spcBef>
              <a:spcAft>
                <a:spcPts val="0"/>
              </a:spcAft>
              <a:buClr>
                <a:schemeClr val="dk1"/>
              </a:buClr>
              <a:buSzPts val="3500"/>
              <a:buFont typeface="IBM Plex Sans Condensed Medium" panose="020B0606050203000203"/>
              <a:buNone/>
              <a:defRPr sz="35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4pPr>
            <a:lvl5pPr lvl="4" algn="ctr" rtl="0">
              <a:spcBef>
                <a:spcPts val="0"/>
              </a:spcBef>
              <a:spcAft>
                <a:spcPts val="0"/>
              </a:spcAft>
              <a:buClr>
                <a:schemeClr val="dk1"/>
              </a:buClr>
              <a:buSzPts val="3500"/>
              <a:buFont typeface="IBM Plex Sans Condensed Medium" panose="020B0606050203000203"/>
              <a:buNone/>
              <a:defRPr sz="35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5pPr>
            <a:lvl6pPr lvl="5" algn="ctr" rtl="0">
              <a:spcBef>
                <a:spcPts val="0"/>
              </a:spcBef>
              <a:spcAft>
                <a:spcPts val="0"/>
              </a:spcAft>
              <a:buClr>
                <a:schemeClr val="dk1"/>
              </a:buClr>
              <a:buSzPts val="3500"/>
              <a:buFont typeface="IBM Plex Sans Condensed Medium" panose="020B0606050203000203"/>
              <a:buNone/>
              <a:defRPr sz="35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6pPr>
            <a:lvl7pPr lvl="6" algn="ctr" rtl="0">
              <a:spcBef>
                <a:spcPts val="0"/>
              </a:spcBef>
              <a:spcAft>
                <a:spcPts val="0"/>
              </a:spcAft>
              <a:buClr>
                <a:schemeClr val="dk1"/>
              </a:buClr>
              <a:buSzPts val="3500"/>
              <a:buFont typeface="IBM Plex Sans Condensed Medium" panose="020B0606050203000203"/>
              <a:buNone/>
              <a:defRPr sz="35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7pPr>
            <a:lvl8pPr lvl="7" algn="ctr" rtl="0">
              <a:spcBef>
                <a:spcPts val="0"/>
              </a:spcBef>
              <a:spcAft>
                <a:spcPts val="0"/>
              </a:spcAft>
              <a:buClr>
                <a:schemeClr val="dk1"/>
              </a:buClr>
              <a:buSzPts val="3500"/>
              <a:buFont typeface="IBM Plex Sans Condensed Medium" panose="020B0606050203000203"/>
              <a:buNone/>
              <a:defRPr sz="35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8pPr>
            <a:lvl9pPr lvl="8" algn="ctr" rtl="0">
              <a:spcBef>
                <a:spcPts val="0"/>
              </a:spcBef>
              <a:spcAft>
                <a:spcPts val="0"/>
              </a:spcAft>
              <a:buClr>
                <a:schemeClr val="dk1"/>
              </a:buClr>
              <a:buSzPts val="3500"/>
              <a:buFont typeface="IBM Plex Sans Condensed Medium" panose="020B0606050203000203"/>
              <a:buNone/>
              <a:defRPr sz="35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9pPr>
          </a:lstStyle>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IBM Plex Sans" panose="020B0503050203000203"/>
              <a:buChar char="●"/>
              <a:defRPr sz="1200">
                <a:solidFill>
                  <a:schemeClr val="dk1"/>
                </a:solidFill>
                <a:latin typeface="IBM Plex Sans" panose="020B0503050203000203"/>
                <a:ea typeface="IBM Plex Sans" panose="020B0503050203000203"/>
                <a:cs typeface="IBM Plex Sans" panose="020B0503050203000203"/>
                <a:sym typeface="IBM Plex Sans" panose="020B0503050203000203"/>
              </a:defRPr>
            </a:lvl1pPr>
            <a:lvl2pPr marL="914400" lvl="1" indent="-304800">
              <a:lnSpc>
                <a:spcPct val="100000"/>
              </a:lnSpc>
              <a:spcBef>
                <a:spcPts val="0"/>
              </a:spcBef>
              <a:spcAft>
                <a:spcPts val="0"/>
              </a:spcAft>
              <a:buClr>
                <a:schemeClr val="dk1"/>
              </a:buClr>
              <a:buSzPts val="1200"/>
              <a:buFont typeface="IBM Plex Sans" panose="020B0503050203000203"/>
              <a:buChar char="○"/>
              <a:defRPr sz="1200">
                <a:solidFill>
                  <a:schemeClr val="dk1"/>
                </a:solidFill>
                <a:latin typeface="IBM Plex Sans" panose="020B0503050203000203"/>
                <a:ea typeface="IBM Plex Sans" panose="020B0503050203000203"/>
                <a:cs typeface="IBM Plex Sans" panose="020B0503050203000203"/>
                <a:sym typeface="IBM Plex Sans" panose="020B0503050203000203"/>
              </a:defRPr>
            </a:lvl2pPr>
            <a:lvl3pPr marL="1371600" lvl="2" indent="-304800">
              <a:lnSpc>
                <a:spcPct val="100000"/>
              </a:lnSpc>
              <a:spcBef>
                <a:spcPts val="0"/>
              </a:spcBef>
              <a:spcAft>
                <a:spcPts val="0"/>
              </a:spcAft>
              <a:buClr>
                <a:schemeClr val="dk1"/>
              </a:buClr>
              <a:buSzPts val="1200"/>
              <a:buFont typeface="IBM Plex Sans" panose="020B0503050203000203"/>
              <a:buChar char="■"/>
              <a:defRPr sz="1200">
                <a:solidFill>
                  <a:schemeClr val="dk1"/>
                </a:solidFill>
                <a:latin typeface="IBM Plex Sans" panose="020B0503050203000203"/>
                <a:ea typeface="IBM Plex Sans" panose="020B0503050203000203"/>
                <a:cs typeface="IBM Plex Sans" panose="020B0503050203000203"/>
                <a:sym typeface="IBM Plex Sans" panose="020B0503050203000203"/>
              </a:defRPr>
            </a:lvl3pPr>
            <a:lvl4pPr marL="1828800" lvl="3" indent="-304800">
              <a:lnSpc>
                <a:spcPct val="100000"/>
              </a:lnSpc>
              <a:spcBef>
                <a:spcPts val="0"/>
              </a:spcBef>
              <a:spcAft>
                <a:spcPts val="0"/>
              </a:spcAft>
              <a:buClr>
                <a:schemeClr val="dk1"/>
              </a:buClr>
              <a:buSzPts val="1200"/>
              <a:buFont typeface="IBM Plex Sans" panose="020B0503050203000203"/>
              <a:buChar char="●"/>
              <a:defRPr sz="1200">
                <a:solidFill>
                  <a:schemeClr val="dk1"/>
                </a:solidFill>
                <a:latin typeface="IBM Plex Sans" panose="020B0503050203000203"/>
                <a:ea typeface="IBM Plex Sans" panose="020B0503050203000203"/>
                <a:cs typeface="IBM Plex Sans" panose="020B0503050203000203"/>
                <a:sym typeface="IBM Plex Sans" panose="020B0503050203000203"/>
              </a:defRPr>
            </a:lvl4pPr>
            <a:lvl5pPr marL="2286000" lvl="4" indent="-304800">
              <a:lnSpc>
                <a:spcPct val="100000"/>
              </a:lnSpc>
              <a:spcBef>
                <a:spcPts val="0"/>
              </a:spcBef>
              <a:spcAft>
                <a:spcPts val="0"/>
              </a:spcAft>
              <a:buClr>
                <a:schemeClr val="dk1"/>
              </a:buClr>
              <a:buSzPts val="1200"/>
              <a:buFont typeface="IBM Plex Sans" panose="020B0503050203000203"/>
              <a:buChar char="○"/>
              <a:defRPr sz="1200">
                <a:solidFill>
                  <a:schemeClr val="dk1"/>
                </a:solidFill>
                <a:latin typeface="IBM Plex Sans" panose="020B0503050203000203"/>
                <a:ea typeface="IBM Plex Sans" panose="020B0503050203000203"/>
                <a:cs typeface="IBM Plex Sans" panose="020B0503050203000203"/>
                <a:sym typeface="IBM Plex Sans" panose="020B0503050203000203"/>
              </a:defRPr>
            </a:lvl5pPr>
            <a:lvl6pPr marL="2743200" lvl="5" indent="-304800">
              <a:lnSpc>
                <a:spcPct val="100000"/>
              </a:lnSpc>
              <a:spcBef>
                <a:spcPts val="0"/>
              </a:spcBef>
              <a:spcAft>
                <a:spcPts val="0"/>
              </a:spcAft>
              <a:buClr>
                <a:schemeClr val="dk1"/>
              </a:buClr>
              <a:buSzPts val="1200"/>
              <a:buFont typeface="IBM Plex Sans" panose="020B0503050203000203"/>
              <a:buChar char="■"/>
              <a:defRPr sz="1200">
                <a:solidFill>
                  <a:schemeClr val="dk1"/>
                </a:solidFill>
                <a:latin typeface="IBM Plex Sans" panose="020B0503050203000203"/>
                <a:ea typeface="IBM Plex Sans" panose="020B0503050203000203"/>
                <a:cs typeface="IBM Plex Sans" panose="020B0503050203000203"/>
                <a:sym typeface="IBM Plex Sans" panose="020B0503050203000203"/>
              </a:defRPr>
            </a:lvl6pPr>
            <a:lvl7pPr marL="3200400" lvl="6" indent="-304800">
              <a:lnSpc>
                <a:spcPct val="100000"/>
              </a:lnSpc>
              <a:spcBef>
                <a:spcPts val="0"/>
              </a:spcBef>
              <a:spcAft>
                <a:spcPts val="0"/>
              </a:spcAft>
              <a:buClr>
                <a:schemeClr val="dk1"/>
              </a:buClr>
              <a:buSzPts val="1200"/>
              <a:buFont typeface="IBM Plex Sans" panose="020B0503050203000203"/>
              <a:buChar char="●"/>
              <a:defRPr sz="1200">
                <a:solidFill>
                  <a:schemeClr val="dk1"/>
                </a:solidFill>
                <a:latin typeface="IBM Plex Sans" panose="020B0503050203000203"/>
                <a:ea typeface="IBM Plex Sans" panose="020B0503050203000203"/>
                <a:cs typeface="IBM Plex Sans" panose="020B0503050203000203"/>
                <a:sym typeface="IBM Plex Sans" panose="020B0503050203000203"/>
              </a:defRPr>
            </a:lvl7pPr>
            <a:lvl8pPr marL="3657600" lvl="7" indent="-304800">
              <a:lnSpc>
                <a:spcPct val="100000"/>
              </a:lnSpc>
              <a:spcBef>
                <a:spcPts val="0"/>
              </a:spcBef>
              <a:spcAft>
                <a:spcPts val="0"/>
              </a:spcAft>
              <a:buClr>
                <a:schemeClr val="dk1"/>
              </a:buClr>
              <a:buSzPts val="1200"/>
              <a:buFont typeface="IBM Plex Sans" panose="020B0503050203000203"/>
              <a:buChar char="○"/>
              <a:defRPr sz="1200">
                <a:solidFill>
                  <a:schemeClr val="dk1"/>
                </a:solidFill>
                <a:latin typeface="IBM Plex Sans" panose="020B0503050203000203"/>
                <a:ea typeface="IBM Plex Sans" panose="020B0503050203000203"/>
                <a:cs typeface="IBM Plex Sans" panose="020B0503050203000203"/>
                <a:sym typeface="IBM Plex Sans" panose="020B0503050203000203"/>
              </a:defRPr>
            </a:lvl8pPr>
            <a:lvl9pPr marL="4114800" lvl="8" indent="-304800">
              <a:lnSpc>
                <a:spcPct val="100000"/>
              </a:lnSpc>
              <a:spcBef>
                <a:spcPts val="0"/>
              </a:spcBef>
              <a:spcAft>
                <a:spcPts val="0"/>
              </a:spcAft>
              <a:buClr>
                <a:schemeClr val="dk1"/>
              </a:buClr>
              <a:buSzPts val="1200"/>
              <a:buFont typeface="IBM Plex Sans" panose="020B0503050203000203"/>
              <a:buChar char="■"/>
              <a:defRPr sz="1200">
                <a:solidFill>
                  <a:schemeClr val="dk1"/>
                </a:solidFill>
                <a:latin typeface="IBM Plex Sans" panose="020B0503050203000203"/>
                <a:ea typeface="IBM Plex Sans" panose="020B0503050203000203"/>
                <a:cs typeface="IBM Plex Sans" panose="020B0503050203000203"/>
                <a:sym typeface="IBM Plex Sans" panose="020B0503050203000203"/>
              </a:defRPr>
            </a:lvl9pPr>
          </a:lstStyle>
          <a:p/>
        </p:txBody>
      </p:sp>
      <p:sp>
        <p:nvSpPr>
          <p:cNvPr id="8" name="Google Shape;8;p1"/>
          <p:cNvSpPr txBox="1">
            <a:spLocks noGrp="1"/>
          </p:cNvSpPr>
          <p:nvPr>
            <p:ph type="sldNum" idx="12"/>
          </p:nvPr>
        </p:nvSpPr>
        <p:spPr>
          <a:xfrm flipH="1">
            <a:off x="8028432" y="4480560"/>
            <a:ext cx="4068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lvl="1" algn="r">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2pPr>
            <a:lvl3pPr lvl="2" algn="r">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3pPr>
            <a:lvl4pPr lvl="3" algn="r">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4pPr>
            <a:lvl5pPr lvl="4" algn="r">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5pPr>
            <a:lvl6pPr lvl="5" algn="r">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6pPr>
            <a:lvl7pPr lvl="6" algn="r">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7pPr>
            <a:lvl8pPr lvl="7" algn="r">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8pPr>
            <a:lvl9pPr lvl="8" algn="r">
              <a:buNone/>
              <a:defRPr sz="1300">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7"/>
        <p:cNvGrpSpPr/>
        <p:nvPr/>
      </p:nvGrpSpPr>
      <p:grpSpPr>
        <a:xfrm>
          <a:off x="0" y="0"/>
          <a:ext cx="0" cy="0"/>
          <a:chOff x="0" y="0"/>
          <a:chExt cx="0" cy="0"/>
        </a:xfrm>
      </p:grpSpPr>
      <p:sp>
        <p:nvSpPr>
          <p:cNvPr id="208" name="Google Shape;208;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p:txBody>
      </p:sp>
      <p:sp>
        <p:nvSpPr>
          <p:cNvPr id="209" name="Google Shape;209;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60"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1.xml"/><Relationship Id="rId1"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1.xml"/><Relationship Id="rId1" Type="http://schemas.openxmlformats.org/officeDocument/2006/relationships/image" Target="../media/image11.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1.xml"/><Relationship Id="rId2" Type="http://schemas.openxmlformats.org/officeDocument/2006/relationships/image" Target="../media/image13.png"/><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1.xml"/><Relationship Id="rId2" Type="http://schemas.openxmlformats.org/officeDocument/2006/relationships/image" Target="../media/image13.png"/><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1.xml"/><Relationship Id="rId2" Type="http://schemas.openxmlformats.org/officeDocument/2006/relationships/image" Target="../media/image13.png"/><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1.xml"/><Relationship Id="rId2" Type="http://schemas.openxmlformats.org/officeDocument/2006/relationships/image" Target="../media/image13.png"/><Relationship Id="rId1"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1.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1.xml"/><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1.xml"/><Relationship Id="rId1"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1.xml"/><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pic>
        <p:nvPicPr>
          <p:cNvPr id="217" name="Google Shape;217;p28" descr="C:\Users\DELL\OneDrive\デスクトップ\ĐẠI HỌC\Thiết kế web\CUAHANGHOAQUA\images\hoaqua1.pnghoaqua1"/>
          <p:cNvPicPr preferRelativeResize="0">
            <a:picLocks noGrp="1"/>
          </p:cNvPicPr>
          <p:nvPr>
            <p:ph type="pic" idx="2"/>
          </p:nvPr>
        </p:nvPicPr>
        <p:blipFill rotWithShape="1">
          <a:blip r:embed="rId1"/>
          <a:srcRect l="18514" r="18514"/>
          <a:stretch>
            <a:fillRect/>
          </a:stretch>
        </p:blipFill>
        <p:spPr>
          <a:xfrm flipH="1">
            <a:off x="306190" y="0"/>
            <a:ext cx="2787000" cy="4521600"/>
          </a:xfrm>
          <a:prstGeom prst="round2SameRect">
            <a:avLst>
              <a:gd name="adj1" fmla="val 0"/>
              <a:gd name="adj2" fmla="val 50000"/>
            </a:avLst>
          </a:prstGeom>
        </p:spPr>
      </p:pic>
      <p:sp>
        <p:nvSpPr>
          <p:cNvPr id="218" name="Google Shape;218;p28"/>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8"/>
          <p:cNvSpPr txBox="1">
            <a:spLocks noGrp="1"/>
          </p:cNvSpPr>
          <p:nvPr>
            <p:ph type="ctrTitle"/>
          </p:nvPr>
        </p:nvSpPr>
        <p:spPr>
          <a:xfrm flipH="1">
            <a:off x="3466850" y="526460"/>
            <a:ext cx="5433059" cy="2045290"/>
          </a:xfrm>
          <a:prstGeom prst="rect">
            <a:avLst/>
          </a:prstGeom>
        </p:spPr>
        <p:txBody>
          <a:bodyPr spcFirstLastPara="1" wrap="square" lIns="91425" tIns="91425" rIns="91425" bIns="91425" anchor="b" anchorCtr="0">
            <a:noAutofit/>
          </a:bodyPr>
          <a:lstStyle/>
          <a:p>
            <a:pPr marL="0" lvl="0" indent="0" algn="ctr" rtl="0">
              <a:lnSpc>
                <a:spcPct val="100000"/>
              </a:lnSpc>
              <a:spcBef>
                <a:spcPts val="1100"/>
              </a:spcBef>
              <a:spcAft>
                <a:spcPts val="200"/>
              </a:spcAft>
              <a:buNone/>
            </a:pPr>
            <a:r>
              <a:rPr lang="en-GB" sz="4400" dirty="0"/>
              <a:t>Website </a:t>
            </a:r>
            <a:r>
              <a:rPr lang="en-US" altLang="en-GB" sz="4400" dirty="0"/>
              <a:t>Bán hoa quả online</a:t>
            </a:r>
            <a:endParaRPr lang="en-US" altLang="en-GB" sz="4400" dirty="0"/>
          </a:p>
        </p:txBody>
      </p:sp>
      <p:sp>
        <p:nvSpPr>
          <p:cNvPr id="220" name="Google Shape;220;p28"/>
          <p:cNvSpPr txBox="1">
            <a:spLocks noGrp="1"/>
          </p:cNvSpPr>
          <p:nvPr>
            <p:ph type="subTitle" idx="1"/>
          </p:nvPr>
        </p:nvSpPr>
        <p:spPr>
          <a:xfrm flipH="1">
            <a:off x="3788105" y="2979115"/>
            <a:ext cx="4948673" cy="102402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b="1" dirty="0" err="1">
                <a:latin typeface="Times New Roman" panose="02020603050405020304" pitchFamily="18" charset="0"/>
                <a:cs typeface="Times New Roman" panose="02020603050405020304" pitchFamily="18" charset="0"/>
              </a:rPr>
              <a:t>Giảng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viên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hướng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dẫn</a:t>
            </a:r>
            <a:r>
              <a:rPr lang="en-US" b="1" dirty="0">
                <a:latin typeface="Times New Roman" panose="02020603050405020304" pitchFamily="18" charset="0"/>
                <a:cs typeface="Times New Roman" panose="02020603050405020304" pitchFamily="18" charset="0"/>
              </a:rPr>
              <a:t> : </a:t>
            </a:r>
            <a:r>
              <a:rPr lang="en-US" b="1" dirty="0" err="1">
                <a:latin typeface="Times New Roman" panose="02020603050405020304" pitchFamily="18" charset="0"/>
                <a:cs typeface="Times New Roman" panose="02020603050405020304" pitchFamily="18" charset="0"/>
              </a:rPr>
              <a:t>Thầy</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Nguyễn Đỗ Thái Nguyên</a:t>
            </a:r>
            <a:endParaRPr lang="en-US" b="1" dirty="0">
              <a:latin typeface="Times New Roman" panose="02020603050405020304" pitchFamily="18" charset="0"/>
              <a:cs typeface="Times New Roman" panose="02020603050405020304" pitchFamily="18" charset="0"/>
            </a:endParaRPr>
          </a:p>
          <a:p>
            <a:pPr marL="0" lvl="0" indent="0" algn="l" rtl="0">
              <a:lnSpc>
                <a:spcPct val="150000"/>
              </a:lnSpc>
              <a:spcBef>
                <a:spcPts val="0"/>
              </a:spcBef>
              <a:spcAft>
                <a:spcPts val="0"/>
              </a:spcAft>
              <a:buNone/>
            </a:pPr>
            <a:r>
              <a:rPr lang="en-US"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Project of </a:t>
            </a:r>
            <a:r>
              <a:rPr lang="en-US" b="1"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Melatonin</a:t>
            </a:r>
            <a:r>
              <a:rPr lang="en-US"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Team -</a:t>
            </a:r>
            <a:r>
              <a:rPr lang="en-US" b="1" dirty="0">
                <a:latin typeface="Times New Roman" panose="02020603050405020304" pitchFamily="18" charset="0"/>
                <a:cs typeface="Times New Roman" panose="02020603050405020304" pitchFamily="18" charset="0"/>
              </a:rPr>
              <a:t> Class : </a:t>
            </a:r>
            <a:r>
              <a:rPr lang="en-US"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COMP180203 </a:t>
            </a:r>
            <a:endParaRPr b="1" dirty="0">
              <a:latin typeface="Times New Roman" panose="02020603050405020304" pitchFamily="18" charset="0"/>
              <a:cs typeface="Times New Roman" panose="02020603050405020304" pitchFamily="18" charset="0"/>
            </a:endParaRPr>
          </a:p>
        </p:txBody>
      </p:sp>
      <p:sp>
        <p:nvSpPr>
          <p:cNvPr id="221" name="Google Shape;221;p28"/>
          <p:cNvSpPr txBox="1">
            <a:spLocks noGrp="1"/>
          </p:cNvSpPr>
          <p:nvPr>
            <p:ph type="sldNum" idx="12"/>
          </p:nvPr>
        </p:nvSpPr>
        <p:spPr>
          <a:xfrm flipH="1">
            <a:off x="8023976" y="4483400"/>
            <a:ext cx="406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222" name="Google Shape;222;p28"/>
          <p:cNvSpPr/>
          <p:nvPr/>
        </p:nvSpPr>
        <p:spPr>
          <a:xfrm>
            <a:off x="11171875" y="3776575"/>
            <a:ext cx="1535100" cy="38469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3" name="Google Shape;223;p28"/>
          <p:cNvGrpSpPr/>
          <p:nvPr/>
        </p:nvGrpSpPr>
        <p:grpSpPr>
          <a:xfrm>
            <a:off x="1001105" y="3692218"/>
            <a:ext cx="1906441" cy="4777465"/>
            <a:chOff x="1403375" y="3776675"/>
            <a:chExt cx="1535100" cy="3846900"/>
          </a:xfrm>
        </p:grpSpPr>
        <p:sp>
          <p:nvSpPr>
            <p:cNvPr id="224" name="Google Shape;224;p28"/>
            <p:cNvSpPr/>
            <p:nvPr/>
          </p:nvSpPr>
          <p:spPr>
            <a:xfrm>
              <a:off x="1403375" y="3776675"/>
              <a:ext cx="1535100" cy="38469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8"/>
            <p:cNvSpPr/>
            <p:nvPr/>
          </p:nvSpPr>
          <p:spPr>
            <a:xfrm>
              <a:off x="1525925" y="3911200"/>
              <a:ext cx="1290000" cy="35541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163552" y="457278"/>
            <a:ext cx="3487383"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algn="l"/>
            <a:r>
              <a:rPr lang="en-US" sz="2000" b="1" dirty="0">
                <a:latin typeface="Times New Roman" panose="02020603050405020304" pitchFamily="18" charset="0"/>
                <a:cs typeface="Times New Roman" panose="02020603050405020304" pitchFamily="18" charset="0"/>
              </a:rPr>
              <a:t>Trang thông tin cửa hàng</a:t>
            </a:r>
            <a:endParaRPr lang="en-US" sz="2000" b="1" dirty="0">
              <a:latin typeface="Times New Roman" panose="02020603050405020304" pitchFamily="18" charset="0"/>
              <a:cs typeface="Times New Roman" panose="02020603050405020304" pitchFamily="18" charset="0"/>
            </a:endParaRPr>
          </a:p>
        </p:txBody>
      </p:sp>
      <p:pic>
        <p:nvPicPr>
          <p:cNvPr id="14" name="Picture 1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74700" y="875030"/>
            <a:ext cx="7341870" cy="41300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163552" y="457278"/>
            <a:ext cx="3487383"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algn="l"/>
            <a:r>
              <a:rPr lang="en-US" sz="2000" b="1" dirty="0">
                <a:latin typeface="Times New Roman" panose="02020603050405020304" pitchFamily="18" charset="0"/>
                <a:cs typeface="Times New Roman" panose="02020603050405020304" pitchFamily="18" charset="0"/>
              </a:rPr>
              <a:t>Trang bảo hành</a:t>
            </a:r>
            <a:endParaRPr lang="en-US" sz="2000" b="1" dirty="0">
              <a:latin typeface="Times New Roman" panose="02020603050405020304" pitchFamily="18" charset="0"/>
              <a:cs typeface="Times New Roman" panose="02020603050405020304" pitchFamily="18" charset="0"/>
            </a:endParaRPr>
          </a:p>
        </p:txBody>
      </p:sp>
      <p:pic>
        <p:nvPicPr>
          <p:cNvPr id="15" name="Picture 1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44220" y="931545"/>
            <a:ext cx="7402195" cy="416369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163552" y="457278"/>
            <a:ext cx="3487383"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algn="l"/>
            <a:r>
              <a:rPr lang="en-US" sz="2000" b="1" dirty="0">
                <a:latin typeface="Times New Roman" panose="02020603050405020304" pitchFamily="18" charset="0"/>
                <a:cs typeface="Times New Roman" panose="02020603050405020304" pitchFamily="18" charset="0"/>
              </a:rPr>
              <a:t>Trang liên hệ</a:t>
            </a:r>
            <a:endParaRPr lang="en-US" sz="2000" b="1" dirty="0">
              <a:latin typeface="Times New Roman" panose="02020603050405020304" pitchFamily="18" charset="0"/>
              <a:cs typeface="Times New Roman" panose="02020603050405020304" pitchFamily="18" charset="0"/>
            </a:endParaRPr>
          </a:p>
        </p:txBody>
      </p:sp>
      <p:pic>
        <p:nvPicPr>
          <p:cNvPr id="24" name="Picture 2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80415" y="939800"/>
            <a:ext cx="7308850" cy="41109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pic>
        <p:nvPicPr>
          <p:cNvPr id="8" name="Picture 7"/>
          <p:cNvPicPr>
            <a:picLocks noChangeAspect="1"/>
          </p:cNvPicPr>
          <p:nvPr/>
        </p:nvPicPr>
        <p:blipFill>
          <a:blip r:embed="rId1"/>
          <a:stretch>
            <a:fillRect/>
          </a:stretch>
        </p:blipFill>
        <p:spPr>
          <a:xfrm>
            <a:off x="1052830" y="1167765"/>
            <a:ext cx="7038340" cy="3351530"/>
          </a:xfrm>
          <a:prstGeom prst="rect">
            <a:avLst/>
          </a:prstGeom>
        </p:spPr>
      </p:pic>
      <p:sp>
        <p:nvSpPr>
          <p:cNvPr id="4" name="Google Shape;667;p50"/>
          <p:cNvSpPr txBox="1"/>
          <p:nvPr/>
        </p:nvSpPr>
        <p:spPr>
          <a:xfrm>
            <a:off x="163830" y="457200"/>
            <a:ext cx="6179185" cy="48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algn="l"/>
            <a:r>
              <a:rPr lang="en-US" sz="2000" b="1" dirty="0">
                <a:latin typeface="Times New Roman" panose="02020603050405020304" pitchFamily="18" charset="0"/>
                <a:cs typeface="Times New Roman" panose="02020603050405020304" pitchFamily="18" charset="0"/>
              </a:rPr>
              <a:t>Trang biểu đồ thống kê số lượng sản phẩm bán ra</a:t>
            </a:r>
            <a:endParaRPr lang="en-US" sz="2000" b="1" dirty="0">
              <a:latin typeface="Times New Roman" panose="02020603050405020304" pitchFamily="18" charset="0"/>
              <a:cs typeface="Times New Roman" panose="02020603050405020304" pitchFamily="18" charset="0"/>
            </a:endParaRPr>
          </a:p>
        </p:txBody>
      </p:sp>
      <p:pic>
        <p:nvPicPr>
          <p:cNvPr id="12" name="Picture 11"/>
          <p:cNvPicPr>
            <a:picLocks noChangeAspect="1"/>
          </p:cNvPicPr>
          <p:nvPr/>
        </p:nvPicPr>
        <p:blipFill>
          <a:blip r:embed="rId2"/>
          <a:stretch>
            <a:fillRect/>
          </a:stretch>
        </p:blipFill>
        <p:spPr>
          <a:xfrm rot="11040000">
            <a:off x="4585335" y="2491105"/>
            <a:ext cx="577215" cy="407035"/>
          </a:xfrm>
          <a:prstGeom prst="rect">
            <a:avLst/>
          </a:prstGeom>
        </p:spPr>
      </p:pic>
      <p:sp>
        <p:nvSpPr>
          <p:cNvPr id="13" name="Text Box 12"/>
          <p:cNvSpPr txBox="1"/>
          <p:nvPr/>
        </p:nvSpPr>
        <p:spPr>
          <a:xfrm>
            <a:off x="5271770" y="2557145"/>
            <a:ext cx="1506855" cy="306705"/>
          </a:xfrm>
          <a:prstGeom prst="rect">
            <a:avLst/>
          </a:prstGeom>
          <a:noFill/>
        </p:spPr>
        <p:txBody>
          <a:bodyPr wrap="square" rtlCol="0">
            <a:spAutoFit/>
          </a:bodyPr>
          <a:p>
            <a:r>
              <a:rPr lang="en-US">
                <a:latin typeface="Times New Roman" panose="02020603050405020304" pitchFamily="18" charset="0"/>
                <a:cs typeface="Times New Roman" panose="02020603050405020304" pitchFamily="18" charset="0"/>
              </a:rPr>
              <a:t>Biểu đồ sản lượng</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163552" y="271223"/>
            <a:ext cx="3487383"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algn="l"/>
            <a:r>
              <a:rPr lang="en-US" sz="2000" b="1" dirty="0">
                <a:latin typeface="Times New Roman" panose="02020603050405020304" pitchFamily="18" charset="0"/>
                <a:cs typeface="Times New Roman" panose="02020603050405020304" pitchFamily="18" charset="0"/>
              </a:rPr>
              <a:t>Trang thêm sản phẩm mới</a:t>
            </a:r>
            <a:endParaRPr lang="en-US" sz="2000" b="1"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1"/>
          <a:stretch>
            <a:fillRect/>
          </a:stretch>
        </p:blipFill>
        <p:spPr>
          <a:xfrm>
            <a:off x="582295" y="1149985"/>
            <a:ext cx="8084820" cy="2455545"/>
          </a:xfrm>
          <a:prstGeom prst="rect">
            <a:avLst/>
          </a:prstGeom>
        </p:spPr>
      </p:pic>
      <p:pic>
        <p:nvPicPr>
          <p:cNvPr id="9" name="Picture 8"/>
          <p:cNvPicPr>
            <a:picLocks noChangeAspect="1"/>
          </p:cNvPicPr>
          <p:nvPr/>
        </p:nvPicPr>
        <p:blipFill>
          <a:blip r:embed="rId2"/>
          <a:stretch>
            <a:fillRect/>
          </a:stretch>
        </p:blipFill>
        <p:spPr>
          <a:xfrm rot="19740000">
            <a:off x="2281555" y="2800350"/>
            <a:ext cx="608330" cy="428625"/>
          </a:xfrm>
          <a:prstGeom prst="rect">
            <a:avLst/>
          </a:prstGeom>
        </p:spPr>
      </p:pic>
      <p:sp>
        <p:nvSpPr>
          <p:cNvPr id="14" name="Text Box 13"/>
          <p:cNvSpPr txBox="1"/>
          <p:nvPr/>
        </p:nvSpPr>
        <p:spPr>
          <a:xfrm>
            <a:off x="900430" y="2990850"/>
            <a:ext cx="1478280" cy="521970"/>
          </a:xfrm>
          <a:prstGeom prst="rect">
            <a:avLst/>
          </a:prstGeom>
          <a:noFill/>
        </p:spPr>
        <p:txBody>
          <a:bodyPr wrap="square" rtlCol="0">
            <a:spAutoFit/>
          </a:bodyPr>
          <a:p>
            <a:r>
              <a:rPr lang="en-US"/>
              <a:t>Chức năng thêm sản phẩm</a:t>
            </a: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163830" y="457200"/>
            <a:ext cx="6245225" cy="48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algn="l"/>
            <a:r>
              <a:rPr lang="en-US" sz="2000" b="1" dirty="0">
                <a:latin typeface="Times New Roman" panose="02020603050405020304" pitchFamily="18" charset="0"/>
                <a:cs typeface="Times New Roman" panose="02020603050405020304" pitchFamily="18" charset="0"/>
              </a:rPr>
              <a:t>Trang thống kê đơn hàng và doanh thu</a:t>
            </a:r>
            <a:endParaRPr lang="en-US" sz="2000" b="1"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1"/>
          <a:stretch>
            <a:fillRect/>
          </a:stretch>
        </p:blipFill>
        <p:spPr>
          <a:xfrm>
            <a:off x="761365" y="1499870"/>
            <a:ext cx="7621270" cy="1856105"/>
          </a:xfrm>
          <a:prstGeom prst="rect">
            <a:avLst/>
          </a:prstGeom>
        </p:spPr>
      </p:pic>
      <p:pic>
        <p:nvPicPr>
          <p:cNvPr id="7" name="Picture 6"/>
          <p:cNvPicPr>
            <a:picLocks noChangeAspect="1"/>
          </p:cNvPicPr>
          <p:nvPr/>
        </p:nvPicPr>
        <p:blipFill>
          <a:blip r:embed="rId2"/>
          <a:stretch>
            <a:fillRect/>
          </a:stretch>
        </p:blipFill>
        <p:spPr>
          <a:xfrm rot="12480000">
            <a:off x="2574925" y="2489835"/>
            <a:ext cx="608330" cy="428625"/>
          </a:xfrm>
          <a:prstGeom prst="rect">
            <a:avLst/>
          </a:prstGeom>
        </p:spPr>
      </p:pic>
      <p:sp>
        <p:nvSpPr>
          <p:cNvPr id="8" name="Text Box 7"/>
          <p:cNvSpPr txBox="1"/>
          <p:nvPr/>
        </p:nvSpPr>
        <p:spPr>
          <a:xfrm>
            <a:off x="3361055" y="2684780"/>
            <a:ext cx="4039235" cy="306705"/>
          </a:xfrm>
          <a:prstGeom prst="rect">
            <a:avLst/>
          </a:prstGeom>
          <a:noFill/>
        </p:spPr>
        <p:txBody>
          <a:bodyPr wrap="square" rtlCol="0">
            <a:spAutoFit/>
          </a:bodyPr>
          <a:p>
            <a:r>
              <a:rPr lang="en-US">
                <a:latin typeface="Times New Roman" panose="02020603050405020304" pitchFamily="18" charset="0"/>
                <a:cs typeface="Times New Roman" panose="02020603050405020304" pitchFamily="18" charset="0"/>
              </a:rPr>
              <a:t>Thống kế số đơn hàng đã bán ra và doanh thu</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163830" y="457200"/>
            <a:ext cx="5638800" cy="48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algn="l"/>
            <a:r>
              <a:rPr lang="en-US" sz="2000" b="1" dirty="0">
                <a:latin typeface="Times New Roman" panose="02020603050405020304" pitchFamily="18" charset="0"/>
                <a:cs typeface="Times New Roman" panose="02020603050405020304" pitchFamily="18" charset="0"/>
              </a:rPr>
              <a:t>Trang danh sách khách hàng đăng ký tài khoản</a:t>
            </a:r>
            <a:endParaRPr lang="en-US" sz="2000" b="1"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1"/>
          <a:stretch>
            <a:fillRect/>
          </a:stretch>
        </p:blipFill>
        <p:spPr>
          <a:xfrm>
            <a:off x="737235" y="1393190"/>
            <a:ext cx="7378065" cy="1781810"/>
          </a:xfrm>
          <a:prstGeom prst="rect">
            <a:avLst/>
          </a:prstGeom>
        </p:spPr>
      </p:pic>
      <p:pic>
        <p:nvPicPr>
          <p:cNvPr id="8" name="Picture 7"/>
          <p:cNvPicPr>
            <a:picLocks noChangeAspect="1"/>
          </p:cNvPicPr>
          <p:nvPr/>
        </p:nvPicPr>
        <p:blipFill>
          <a:blip r:embed="rId2"/>
          <a:stretch>
            <a:fillRect/>
          </a:stretch>
        </p:blipFill>
        <p:spPr>
          <a:xfrm rot="12480000">
            <a:off x="2679065" y="2357120"/>
            <a:ext cx="608330" cy="428625"/>
          </a:xfrm>
          <a:prstGeom prst="rect">
            <a:avLst/>
          </a:prstGeom>
        </p:spPr>
      </p:pic>
      <p:sp>
        <p:nvSpPr>
          <p:cNvPr id="9" name="Text Box 8"/>
          <p:cNvSpPr txBox="1"/>
          <p:nvPr/>
        </p:nvSpPr>
        <p:spPr>
          <a:xfrm>
            <a:off x="3478530" y="2504440"/>
            <a:ext cx="2804795" cy="306705"/>
          </a:xfrm>
          <a:prstGeom prst="rect">
            <a:avLst/>
          </a:prstGeom>
          <a:noFill/>
        </p:spPr>
        <p:txBody>
          <a:bodyPr wrap="square" rtlCol="0">
            <a:spAutoFit/>
          </a:bodyPr>
          <a:p>
            <a:r>
              <a:rPr lang="en-US">
                <a:latin typeface="Times New Roman" panose="02020603050405020304" pitchFamily="18" charset="0"/>
                <a:cs typeface="Times New Roman" panose="02020603050405020304" pitchFamily="18" charset="0"/>
              </a:rPr>
              <a:t>Danh sách khách hàng</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3" name="Google Shape;243;p30"/>
          <p:cNvSpPr txBox="1">
            <a:spLocks noGrp="1"/>
          </p:cNvSpPr>
          <p:nvPr>
            <p:ph type="title"/>
          </p:nvPr>
        </p:nvSpPr>
        <p:spPr>
          <a:xfrm>
            <a:off x="572202" y="-11861"/>
            <a:ext cx="799959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err="1">
                <a:solidFill>
                  <a:srgbClr val="000000"/>
                </a:solidFill>
                <a:latin typeface="Times New Roman" panose="02020603050405020304" pitchFamily="18" charset="0"/>
                <a:cs typeface="Times New Roman" panose="02020603050405020304" pitchFamily="18" charset="0"/>
              </a:rPr>
              <a:t>Kết</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quả</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và</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Đánh</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giá</a:t>
            </a:r>
            <a:endParaRPr sz="2800" b="1" dirty="0">
              <a:latin typeface="Times New Roman" panose="02020603050405020304" pitchFamily="18" charset="0"/>
              <a:cs typeface="Times New Roman" panose="02020603050405020304" pitchFamily="18" charset="0"/>
            </a:endParaRPr>
          </a:p>
        </p:txBody>
      </p:sp>
      <p:sp>
        <p:nvSpPr>
          <p:cNvPr id="256" name="Google Shape;256;p30"/>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4" name="Subtitle 3"/>
          <p:cNvSpPr>
            <a:spLocks noGrp="1"/>
          </p:cNvSpPr>
          <p:nvPr>
            <p:ph type="subTitle" idx="8"/>
          </p:nvPr>
        </p:nvSpPr>
        <p:spPr>
          <a:xfrm>
            <a:off x="745201" y="560839"/>
            <a:ext cx="4257549" cy="447600"/>
          </a:xfrm>
        </p:spPr>
        <p:txBody>
          <a:bodyPr/>
          <a:lstStyle/>
          <a:p>
            <a:r>
              <a:rPr lang="en-US" sz="2000" b="1" dirty="0">
                <a:latin typeface="Times New Roman" panose="02020603050405020304" pitchFamily="18" charset="0"/>
                <a:cs typeface="Times New Roman" panose="02020603050405020304" pitchFamily="18" charset="0"/>
              </a:rPr>
              <a:t>1/ </a:t>
            </a:r>
            <a:r>
              <a:rPr lang="en-US" sz="2000" b="1" dirty="0" err="1">
                <a:latin typeface="Times New Roman" panose="02020603050405020304" pitchFamily="18" charset="0"/>
                <a:cs typeface="Times New Roman" panose="02020603050405020304" pitchFamily="18" charset="0"/>
              </a:rPr>
              <a:t>Ưu</a:t>
            </a:r>
            <a:r>
              <a:rPr lang="en-US" sz="2000" b="1" dirty="0">
                <a:latin typeface="Times New Roman" panose="02020603050405020304" pitchFamily="18" charset="0"/>
                <a:cs typeface="Times New Roman" panose="02020603050405020304" pitchFamily="18" charset="0"/>
              </a:rPr>
              <a:t> - </a:t>
            </a:r>
            <a:r>
              <a:rPr lang="en-US" sz="2000" b="1" dirty="0" err="1">
                <a:latin typeface="Times New Roman" panose="02020603050405020304" pitchFamily="18" charset="0"/>
                <a:cs typeface="Times New Roman" panose="02020603050405020304" pitchFamily="18" charset="0"/>
              </a:rPr>
              <a:t>Nhược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điểm</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của</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trang</a:t>
            </a:r>
            <a:r>
              <a:rPr lang="en-US" sz="2000" b="1" dirty="0">
                <a:latin typeface="Times New Roman" panose="02020603050405020304" pitchFamily="18" charset="0"/>
                <a:cs typeface="Times New Roman" panose="02020603050405020304" pitchFamily="18" charset="0"/>
              </a:rPr>
              <a:t> web</a:t>
            </a:r>
            <a:endParaRPr lang="en-US"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921958" y="1699396"/>
            <a:ext cx="7732966" cy="2245360"/>
          </a:xfrm>
          <a:prstGeom prst="rect">
            <a:avLst/>
          </a:prstGeom>
          <a:noFill/>
        </p:spPr>
        <p:txBody>
          <a:bodyPr wrap="square" rtlCol="0">
            <a:spAutoFit/>
          </a:bodyPr>
          <a:lstStyle/>
          <a:p>
            <a:pPr rtl="0" fontAlgn="base"/>
            <a:r>
              <a:rPr lang="vi-VN" b="0" i="0" u="none" strike="noStrike" dirty="0">
                <a:solidFill>
                  <a:srgbClr val="000000"/>
                </a:solidFill>
                <a:effectLst/>
                <a:latin typeface="+mj-lt"/>
              </a:rPr>
              <a:t>Trang web chúng em có gia diện người dùng dễ sử dụng</a:t>
            </a:r>
            <a:endParaRPr lang="vi-VN" b="0" i="0" u="none" strike="noStrike" dirty="0">
              <a:solidFill>
                <a:srgbClr val="000000"/>
              </a:solidFill>
              <a:effectLst/>
              <a:latin typeface="+mj-lt"/>
            </a:endParaRPr>
          </a:p>
          <a:p>
            <a:pPr marL="457200" rtl="0" fontAlgn="base">
              <a:buFont typeface="Arial" panose="020B0604020202020204" pitchFamily="34" charset="0"/>
              <a:buChar char="•"/>
            </a:pPr>
            <a:r>
              <a:rPr lang="vi-VN" b="0" i="0" u="none" strike="noStrike" dirty="0">
                <a:solidFill>
                  <a:srgbClr val="000000"/>
                </a:solidFill>
                <a:effectLst/>
                <a:latin typeface="+mj-lt"/>
              </a:rPr>
              <a:t>Tối giản và dễ nhìn, nó được thiết kế theo phong cách tối giản nhưng hiện đại, giúp người dùng dễ dàng tương tác với các mục và tìm kiếm sản phẩm mà không cảm thấy rối mắt. Các thông tin được trình bày rõ ràng và dễ dàng tiếp cận.</a:t>
            </a:r>
            <a:endParaRPr lang="vi-VN" b="0" i="0" u="none" strike="noStrike" dirty="0">
              <a:solidFill>
                <a:srgbClr val="000000"/>
              </a:solidFill>
              <a:effectLst/>
              <a:latin typeface="+mj-lt"/>
            </a:endParaRPr>
          </a:p>
          <a:p>
            <a:pPr marL="457200" rtl="0" fontAlgn="base">
              <a:buFont typeface="Arial" panose="020B0604020202020204" pitchFamily="34" charset="0"/>
              <a:buChar char="•"/>
            </a:pPr>
            <a:r>
              <a:rPr lang="vi-VN" b="0" i="0" u="none" strike="noStrike" dirty="0">
                <a:solidFill>
                  <a:srgbClr val="000000"/>
                </a:solidFill>
                <a:effectLst/>
                <a:latin typeface="+mj-lt"/>
              </a:rPr>
              <a:t>Màu sắc hài hòa, việc sử dụng các màu sắc dễ chịu tạo cảm giác thoải mái cho người dùng khi duyệt trang web, đồng thời giúp sản phẩm trở nên nổi bật và cuống hút.</a:t>
            </a:r>
            <a:endParaRPr lang="vi-VN" b="0" i="0" u="none" strike="noStrike" dirty="0">
              <a:solidFill>
                <a:srgbClr val="000000"/>
              </a:solidFill>
              <a:effectLst/>
              <a:latin typeface="+mj-lt"/>
            </a:endParaRPr>
          </a:p>
          <a:p>
            <a:pPr rtl="0" fontAlgn="base"/>
            <a:r>
              <a:rPr lang="vi-VN" b="0" i="0" u="none" strike="noStrike" dirty="0">
                <a:solidFill>
                  <a:srgbClr val="000000"/>
                </a:solidFill>
                <a:effectLst/>
                <a:latin typeface="+mj-lt"/>
              </a:rPr>
              <a:t>Về tính năng đa dạng và thú vị</a:t>
            </a:r>
            <a:endParaRPr lang="vi-VN" b="0" i="0" u="none" strike="noStrike" dirty="0">
              <a:solidFill>
                <a:srgbClr val="000000"/>
              </a:solidFill>
              <a:effectLst/>
              <a:latin typeface="+mj-lt"/>
            </a:endParaRPr>
          </a:p>
          <a:p>
            <a:pPr marL="457200" rtl="0" fontAlgn="base">
              <a:buFont typeface="Arial" panose="020B0604020202020204" pitchFamily="34" charset="0"/>
              <a:buChar char="•"/>
            </a:pPr>
            <a:r>
              <a:rPr lang="vi-VN" b="0" i="0" u="none" strike="noStrike" dirty="0">
                <a:solidFill>
                  <a:srgbClr val="000000"/>
                </a:solidFill>
                <a:effectLst/>
                <a:latin typeface="+mj-lt"/>
              </a:rPr>
              <a:t>Các công cụ như tìm kiếm sản phẩm nhanh chóng, bộ lọc tiện lợi cùng các chương trình khuyến mãi và giảm giá làm phong phú trải nghiệm của người dùng khi tương tác với trang web.</a:t>
            </a:r>
            <a:br>
              <a:rPr lang="vi-VN" b="0" dirty="0">
                <a:effectLst/>
                <a:latin typeface="+mj-lt"/>
              </a:rPr>
            </a:br>
            <a:endParaRPr lang="en-US" dirty="0">
              <a:latin typeface="+mj-lt"/>
            </a:endParaRPr>
          </a:p>
        </p:txBody>
      </p:sp>
      <p:sp>
        <p:nvSpPr>
          <p:cNvPr id="5" name="Subtitle 3"/>
          <p:cNvSpPr txBox="1"/>
          <p:nvPr/>
        </p:nvSpPr>
        <p:spPr>
          <a:xfrm>
            <a:off x="745200" y="1261074"/>
            <a:ext cx="4257549"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panose="020B0606020202050201"/>
              <a:buNone/>
              <a:defRPr sz="18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marL="914400" marR="0" lvl="1"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2pPr>
            <a:lvl3pPr marL="1371600" marR="0" lvl="2"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3pPr>
            <a:lvl4pPr marL="1828800" marR="0" lvl="3"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4pPr>
            <a:lvl5pPr marL="2286000" marR="0" lvl="4"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5pPr>
            <a:lvl6pPr marL="2743200" marR="0" lvl="5"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6pPr>
            <a:lvl7pPr marL="3200400" marR="0" lvl="6"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7pPr>
            <a:lvl8pPr marL="3657600" marR="0" lvl="7"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8pPr>
            <a:lvl9pPr marL="4114800" marR="0" lvl="8"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9pPr>
          </a:lstStyle>
          <a:p>
            <a:r>
              <a:rPr lang="en-US" sz="2000"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Ưu</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điểm</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của</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trang</a:t>
            </a:r>
            <a:r>
              <a:rPr lang="en-US" b="1" dirty="0">
                <a:latin typeface="Times New Roman" panose="02020603050405020304" pitchFamily="18" charset="0"/>
                <a:cs typeface="Times New Roman" panose="02020603050405020304" pitchFamily="18" charset="0"/>
              </a:rPr>
              <a:t> web</a:t>
            </a:r>
            <a:endParaRPr lang="en-US"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3" name="Google Shape;243;p30"/>
          <p:cNvSpPr txBox="1">
            <a:spLocks noGrp="1"/>
          </p:cNvSpPr>
          <p:nvPr>
            <p:ph type="title"/>
          </p:nvPr>
        </p:nvSpPr>
        <p:spPr>
          <a:xfrm>
            <a:off x="572202" y="-11861"/>
            <a:ext cx="799959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err="1">
                <a:solidFill>
                  <a:srgbClr val="000000"/>
                </a:solidFill>
                <a:latin typeface="Times New Roman" panose="02020603050405020304" pitchFamily="18" charset="0"/>
                <a:cs typeface="Times New Roman" panose="02020603050405020304" pitchFamily="18" charset="0"/>
              </a:rPr>
              <a:t>Kết</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quả</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và</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Đánh</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giá</a:t>
            </a:r>
            <a:endParaRPr sz="2800" b="1" dirty="0">
              <a:latin typeface="Times New Roman" panose="02020603050405020304" pitchFamily="18" charset="0"/>
              <a:cs typeface="Times New Roman" panose="02020603050405020304" pitchFamily="18" charset="0"/>
            </a:endParaRPr>
          </a:p>
        </p:txBody>
      </p:sp>
      <p:sp>
        <p:nvSpPr>
          <p:cNvPr id="256" name="Google Shape;256;p30"/>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4" name="Subtitle 3"/>
          <p:cNvSpPr>
            <a:spLocks noGrp="1"/>
          </p:cNvSpPr>
          <p:nvPr>
            <p:ph type="subTitle" idx="8"/>
          </p:nvPr>
        </p:nvSpPr>
        <p:spPr>
          <a:xfrm>
            <a:off x="745201" y="560839"/>
            <a:ext cx="4257549" cy="447600"/>
          </a:xfrm>
        </p:spPr>
        <p:txBody>
          <a:bodyPr/>
          <a:lstStyle/>
          <a:p>
            <a:r>
              <a:rPr lang="en-US" sz="2000" b="1" dirty="0">
                <a:latin typeface="Times New Roman" panose="02020603050405020304" pitchFamily="18" charset="0"/>
                <a:cs typeface="Times New Roman" panose="02020603050405020304" pitchFamily="18" charset="0"/>
              </a:rPr>
              <a:t>1/ </a:t>
            </a:r>
            <a:r>
              <a:rPr lang="en-US" sz="2000" b="1" dirty="0" err="1">
                <a:latin typeface="Times New Roman" panose="02020603050405020304" pitchFamily="18" charset="0"/>
                <a:cs typeface="Times New Roman" panose="02020603050405020304" pitchFamily="18" charset="0"/>
              </a:rPr>
              <a:t>Ưu</a:t>
            </a:r>
            <a:r>
              <a:rPr lang="en-US" sz="2000" b="1" dirty="0">
                <a:latin typeface="Times New Roman" panose="02020603050405020304" pitchFamily="18" charset="0"/>
                <a:cs typeface="Times New Roman" panose="02020603050405020304" pitchFamily="18" charset="0"/>
              </a:rPr>
              <a:t> - </a:t>
            </a:r>
            <a:r>
              <a:rPr lang="en-US" sz="2000" b="1" dirty="0" err="1">
                <a:latin typeface="Times New Roman" panose="02020603050405020304" pitchFamily="18" charset="0"/>
                <a:cs typeface="Times New Roman" panose="02020603050405020304" pitchFamily="18" charset="0"/>
              </a:rPr>
              <a:t>Nhược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điểm</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của</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trang</a:t>
            </a:r>
            <a:r>
              <a:rPr lang="en-US" sz="2000" b="1" dirty="0">
                <a:latin typeface="Times New Roman" panose="02020603050405020304" pitchFamily="18" charset="0"/>
                <a:cs typeface="Times New Roman" panose="02020603050405020304" pitchFamily="18" charset="0"/>
              </a:rPr>
              <a:t> web</a:t>
            </a:r>
            <a:endParaRPr lang="en-US"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264256" y="2175488"/>
            <a:ext cx="6967576" cy="1754326"/>
          </a:xfrm>
          <a:prstGeom prst="rect">
            <a:avLst/>
          </a:prstGeom>
          <a:noFill/>
        </p:spPr>
        <p:txBody>
          <a:bodyPr wrap="square" rtlCol="0">
            <a:spAutoFit/>
          </a:bodyPr>
          <a:lstStyle/>
          <a:p>
            <a:pPr rtl="0" fontAlgn="base"/>
            <a:r>
              <a:rPr lang="vi-VN" sz="1800" b="0" i="0" u="none" strike="noStrike" dirty="0">
                <a:solidFill>
                  <a:srgbClr val="000000"/>
                </a:solidFill>
                <a:effectLst/>
                <a:latin typeface="+mj-lt"/>
              </a:rPr>
              <a:t>Về nhược điểm của trang web, việc chưa tích hợp các tính năng xã hội và cộng, chưa có hệ thống xếp hạng hoặc thách thức, hạn chế về tính năng phản hồi và xử lý yêu cầu hỗ trợ, hệ thống phản hồi chưa đủ mạnh mẽ,.. gây ra sự cản trở, làm giảm đi sự tương tác của người dùng với cộng đồng cùng sử </a:t>
            </a:r>
            <a:r>
              <a:rPr lang="vi-VN" sz="1800" b="0" i="0" u="none" strike="noStrike" dirty="0">
                <a:solidFill>
                  <a:srgbClr val="000000"/>
                </a:solidFill>
                <a:effectLst/>
                <a:latin typeface="Times New Roman" panose="02020603050405020304" pitchFamily="18" charset="0"/>
                <a:cs typeface="Times New Roman" panose="02020603050405020304" pitchFamily="18" charset="0"/>
              </a:rPr>
              <a:t>dụng dịch</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cs typeface="Times New Roman" panose="02020603050405020304" pitchFamily="18" charset="0"/>
              </a:rPr>
              <a:t>vụ</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a:t>
            </a:r>
            <a:br>
              <a:rPr lang="vi-VN" sz="1800" b="0" dirty="0">
                <a:effectLst/>
                <a:latin typeface="+mj-lt"/>
              </a:rPr>
            </a:br>
            <a:endParaRPr lang="en-US" sz="1800" dirty="0">
              <a:latin typeface="+mj-lt"/>
            </a:endParaRPr>
          </a:p>
        </p:txBody>
      </p:sp>
      <p:sp>
        <p:nvSpPr>
          <p:cNvPr id="5" name="Subtitle 3"/>
          <p:cNvSpPr txBox="1"/>
          <p:nvPr/>
        </p:nvSpPr>
        <p:spPr>
          <a:xfrm>
            <a:off x="745200" y="1373049"/>
            <a:ext cx="4257549"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Bebas Neue" panose="020B0606020202050201"/>
              <a:buNone/>
              <a:defRPr sz="18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marL="914400" marR="0" lvl="1"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2pPr>
            <a:lvl3pPr marL="1371600" marR="0" lvl="2"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3pPr>
            <a:lvl4pPr marL="1828800" marR="0" lvl="3"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4pPr>
            <a:lvl5pPr marL="2286000" marR="0" lvl="4"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5pPr>
            <a:lvl6pPr marL="2743200" marR="0" lvl="5"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6pPr>
            <a:lvl7pPr marL="3200400" marR="0" lvl="6"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7pPr>
            <a:lvl8pPr marL="3657600" marR="0" lvl="7"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8pPr>
            <a:lvl9pPr marL="4114800" marR="0" lvl="8" indent="-304800" algn="l" rtl="0">
              <a:lnSpc>
                <a:spcPct val="100000"/>
              </a:lnSpc>
              <a:spcBef>
                <a:spcPts val="0"/>
              </a:spcBef>
              <a:spcAft>
                <a:spcPts val="0"/>
              </a:spcAft>
              <a:buClr>
                <a:schemeClr val="dk1"/>
              </a:buClr>
              <a:buSzPts val="2400"/>
              <a:buFont typeface="Bebas Neue" panose="020B0606020202050201"/>
              <a:buNone/>
              <a:defRPr sz="24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9pPr>
          </a:lstStyle>
          <a:p>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Nhược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điểm</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của</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trang</a:t>
            </a:r>
            <a:r>
              <a:rPr lang="en-US" b="1" dirty="0">
                <a:latin typeface="Times New Roman" panose="02020603050405020304" pitchFamily="18" charset="0"/>
                <a:cs typeface="Times New Roman" panose="02020603050405020304" pitchFamily="18" charset="0"/>
              </a:rPr>
              <a:t> web</a:t>
            </a:r>
            <a:endParaRPr lang="en-US"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3" name="Google Shape;243;p30"/>
          <p:cNvSpPr txBox="1">
            <a:spLocks noGrp="1"/>
          </p:cNvSpPr>
          <p:nvPr>
            <p:ph type="title"/>
          </p:nvPr>
        </p:nvSpPr>
        <p:spPr>
          <a:xfrm>
            <a:off x="572202" y="-11861"/>
            <a:ext cx="799959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dirty="0" err="1">
                <a:solidFill>
                  <a:srgbClr val="000000"/>
                </a:solidFill>
                <a:latin typeface="Times New Roman" panose="02020603050405020304" pitchFamily="18" charset="0"/>
                <a:cs typeface="Times New Roman" panose="02020603050405020304" pitchFamily="18" charset="0"/>
              </a:rPr>
              <a:t>Kết</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quả</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và</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Đánh</a:t>
            </a:r>
            <a:r>
              <a:rPr lang="en-US" sz="2800" b="1" dirty="0">
                <a:solidFill>
                  <a:srgbClr val="000000"/>
                </a:solidFill>
                <a:latin typeface="Times New Roman" panose="02020603050405020304" pitchFamily="18" charset="0"/>
                <a:cs typeface="Times New Roman" panose="02020603050405020304" pitchFamily="18" charset="0"/>
              </a:rPr>
              <a:t> </a:t>
            </a:r>
            <a:r>
              <a:rPr lang="en-US" sz="2800" b="1" dirty="0" err="1">
                <a:solidFill>
                  <a:srgbClr val="000000"/>
                </a:solidFill>
                <a:latin typeface="Times New Roman" panose="02020603050405020304" pitchFamily="18" charset="0"/>
                <a:cs typeface="Times New Roman" panose="02020603050405020304" pitchFamily="18" charset="0"/>
              </a:rPr>
              <a:t>giá</a:t>
            </a:r>
            <a:endParaRPr sz="2800" b="1" dirty="0">
              <a:latin typeface="Times New Roman" panose="02020603050405020304" pitchFamily="18" charset="0"/>
              <a:cs typeface="Times New Roman" panose="02020603050405020304" pitchFamily="18" charset="0"/>
            </a:endParaRPr>
          </a:p>
        </p:txBody>
      </p:sp>
      <p:sp>
        <p:nvSpPr>
          <p:cNvPr id="256" name="Google Shape;256;p30"/>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4" name="Subtitle 3"/>
          <p:cNvSpPr>
            <a:spLocks noGrp="1"/>
          </p:cNvSpPr>
          <p:nvPr>
            <p:ph type="subTitle" idx="8"/>
          </p:nvPr>
        </p:nvSpPr>
        <p:spPr>
          <a:xfrm>
            <a:off x="745201" y="560839"/>
            <a:ext cx="5224849" cy="447600"/>
          </a:xfrm>
        </p:spPr>
        <p:txBody>
          <a:bodyPr/>
          <a:lstStyle/>
          <a:p>
            <a:r>
              <a:rPr lang="en-US" sz="2000" b="1" dirty="0">
                <a:latin typeface="Times New Roman" panose="02020603050405020304" pitchFamily="18" charset="0"/>
                <a:cs typeface="Times New Roman" panose="02020603050405020304" pitchFamily="18" charset="0"/>
              </a:rPr>
              <a:t>2/ </a:t>
            </a:r>
            <a:r>
              <a:rPr lang="en-US" sz="2000" b="1" dirty="0" err="1">
                <a:latin typeface="Times New Roman" panose="02020603050405020304" pitchFamily="18" charset="0"/>
                <a:cs typeface="Times New Roman" panose="02020603050405020304" pitchFamily="18" charset="0"/>
              </a:rPr>
              <a:t>Tầm</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nhìn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và</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phát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triển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trong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tương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lai</a:t>
            </a:r>
            <a:endParaRPr lang="en-US" sz="20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088211" y="1581139"/>
            <a:ext cx="6967576" cy="1753235"/>
          </a:xfrm>
          <a:prstGeom prst="rect">
            <a:avLst/>
          </a:prstGeom>
          <a:noFill/>
        </p:spPr>
        <p:txBody>
          <a:bodyPr wrap="square" rtlCol="0">
            <a:spAutoFit/>
          </a:bodyPr>
          <a:lstStyle/>
          <a:p>
            <a:pPr rtl="0" fontAlgn="base"/>
            <a:r>
              <a:rPr lang="vi-VN" sz="1800" b="0" i="0" u="none" strike="noStrike" dirty="0">
                <a:solidFill>
                  <a:srgbClr val="000000"/>
                </a:solidFill>
                <a:effectLst/>
                <a:latin typeface="+mj-lt"/>
              </a:rPr>
              <a:t>Chúng em đặt ra các yêu cầu tiến bộ nằm không ngừng phát triển trang web như việc phát triển tính năng đăng nhập và cá nhân hóa, mở rộng thư viện sản phẩm và các tính năng nâng cao, tính năng kết nối cộng đồng và mua sắm đa người dùng, tối ưu hóa tính năng tìm kiếm và lọc sản phẩm, tối ưu giao diện người dùng và tăng cường an toàn và bảo mật cùng với các hướng phát triển khác trong tương lai.</a:t>
            </a:r>
            <a:endParaRPr lang="vi-VN" sz="1800" b="0" i="0" u="none" strike="noStrike" dirty="0">
              <a:solidFill>
                <a:srgbClr val="000000"/>
              </a:solidFill>
              <a:effectLst/>
              <a:latin typeface="+mj-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8" name="Google Shape;218;p28"/>
          <p:cNvSpPr/>
          <p:nvPr/>
        </p:nvSpPr>
        <p:spPr>
          <a:xfrm rot="5400000">
            <a:off x="8719150" y="3274850"/>
            <a:ext cx="539400" cy="28107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8"/>
          <p:cNvSpPr txBox="1">
            <a:spLocks noGrp="1"/>
          </p:cNvSpPr>
          <p:nvPr>
            <p:ph type="sldNum" idx="12"/>
          </p:nvPr>
        </p:nvSpPr>
        <p:spPr>
          <a:xfrm flipH="1">
            <a:off x="8023976" y="4483400"/>
            <a:ext cx="406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222" name="Google Shape;222;p28"/>
          <p:cNvSpPr/>
          <p:nvPr/>
        </p:nvSpPr>
        <p:spPr>
          <a:xfrm>
            <a:off x="11171875" y="3776575"/>
            <a:ext cx="1535100" cy="38469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aphicFrame>
        <p:nvGraphicFramePr>
          <p:cNvPr id="6" name="Table 5"/>
          <p:cNvGraphicFramePr>
            <a:graphicFrameLocks noGrp="1"/>
          </p:cNvGraphicFramePr>
          <p:nvPr/>
        </p:nvGraphicFramePr>
        <p:xfrm>
          <a:off x="1511995" y="1113050"/>
          <a:ext cx="6330315" cy="2743835"/>
        </p:xfrm>
        <a:graphic>
          <a:graphicData uri="http://schemas.openxmlformats.org/drawingml/2006/table">
            <a:tbl>
              <a:tblPr firstRow="1" bandRow="1">
                <a:tableStyleId>{D113A9D2-9D6B-4929-AA2D-F23B5EE8CBE7}</a:tableStyleId>
              </a:tblPr>
              <a:tblGrid>
                <a:gridCol w="830114"/>
                <a:gridCol w="1930535"/>
                <a:gridCol w="1491512"/>
                <a:gridCol w="2078284"/>
              </a:tblGrid>
              <a:tr h="352062">
                <a:tc>
                  <a:txBody>
                    <a:bodyPr/>
                    <a:lstStyle/>
                    <a:p>
                      <a:pPr algn="ctr"/>
                      <a:r>
                        <a:rPr lang="en-US" sz="1200" dirty="0">
                          <a:solidFill>
                            <a:schemeClr val="tx1"/>
                          </a:solidFill>
                          <a:latin typeface="IBM Plex Sans Condensed Medium" panose="020B0606050203000203" pitchFamily="34" charset="0"/>
                        </a:rPr>
                        <a:t>STT</a:t>
                      </a:r>
                      <a:endParaRPr lang="en-US" sz="1200" dirty="0">
                        <a:solidFill>
                          <a:schemeClr val="tx1"/>
                        </a:solidFill>
                        <a:latin typeface="IBM Plex Sans Condensed Medium" panose="020B0606050203000203" pitchFamily="34" charset="0"/>
                      </a:endParaRPr>
                    </a:p>
                  </a:txBody>
                  <a:tcPr/>
                </a:tc>
                <a:tc>
                  <a:txBody>
                    <a:bodyPr/>
                    <a:lstStyle/>
                    <a:p>
                      <a:pPr algn="ctr"/>
                      <a:r>
                        <a:rPr lang="en-US" sz="1200" dirty="0" err="1">
                          <a:solidFill>
                            <a:schemeClr val="tx1"/>
                          </a:solidFill>
                          <a:latin typeface="IBM Plex Sans Condensed Medium" panose="020B0606050203000203" pitchFamily="34" charset="0"/>
                        </a:rPr>
                        <a:t>Họ</a:t>
                      </a:r>
                      <a:r>
                        <a:rPr lang="en-US" sz="1200" dirty="0">
                          <a:solidFill>
                            <a:schemeClr val="tx1"/>
                          </a:solidFill>
                          <a:latin typeface="IBM Plex Sans Condensed Medium" panose="020B0606050203000203" pitchFamily="34" charset="0"/>
                        </a:rPr>
                        <a:t> </a:t>
                      </a:r>
                      <a:r>
                        <a:rPr lang="en-US" sz="1200" dirty="0" err="1">
                          <a:solidFill>
                            <a:schemeClr val="tx1"/>
                          </a:solidFill>
                          <a:latin typeface="IBM Plex Sans Condensed Medium" panose="020B0606050203000203" pitchFamily="34" charset="0"/>
                        </a:rPr>
                        <a:t>và</a:t>
                      </a:r>
                      <a:r>
                        <a:rPr lang="en-US" sz="1200" dirty="0">
                          <a:solidFill>
                            <a:schemeClr val="tx1"/>
                          </a:solidFill>
                          <a:latin typeface="IBM Plex Sans Condensed Medium" panose="020B0606050203000203" pitchFamily="34" charset="0"/>
                        </a:rPr>
                        <a:t> </a:t>
                      </a:r>
                      <a:r>
                        <a:rPr lang="en-US" sz="1200" dirty="0" err="1">
                          <a:solidFill>
                            <a:schemeClr val="tx1"/>
                          </a:solidFill>
                          <a:latin typeface="IBM Plex Sans Condensed Medium" panose="020B0606050203000203" pitchFamily="34" charset="0"/>
                        </a:rPr>
                        <a:t>Tên</a:t>
                      </a:r>
                      <a:endParaRPr lang="en-US" sz="1200" dirty="0">
                        <a:solidFill>
                          <a:schemeClr val="tx1"/>
                        </a:solidFill>
                        <a:latin typeface="IBM Plex Sans Condensed Medium" panose="020B0606050203000203" pitchFamily="34" charset="0"/>
                      </a:endParaRPr>
                    </a:p>
                  </a:txBody>
                  <a:tcPr/>
                </a:tc>
                <a:tc>
                  <a:txBody>
                    <a:bodyPr/>
                    <a:lstStyle/>
                    <a:p>
                      <a:pPr algn="ctr"/>
                      <a:r>
                        <a:rPr lang="en-US" sz="1200" dirty="0">
                          <a:solidFill>
                            <a:schemeClr val="tx1"/>
                          </a:solidFill>
                          <a:latin typeface="IBM Plex Sans Condensed Medium" panose="020B0606050203000203" pitchFamily="34" charset="0"/>
                        </a:rPr>
                        <a:t>MSSV</a:t>
                      </a:r>
                      <a:endParaRPr lang="en-US" sz="1200" dirty="0">
                        <a:solidFill>
                          <a:schemeClr val="tx1"/>
                        </a:solidFill>
                        <a:latin typeface="IBM Plex Sans Condensed Medium" panose="020B0606050203000203" pitchFamily="34" charset="0"/>
                      </a:endParaRPr>
                    </a:p>
                  </a:txBody>
                  <a:tcPr/>
                </a:tc>
                <a:tc>
                  <a:txBody>
                    <a:bodyPr/>
                    <a:lstStyle/>
                    <a:p>
                      <a:pPr algn="ctr"/>
                      <a:r>
                        <a:rPr lang="en-US" sz="1200" dirty="0" err="1">
                          <a:solidFill>
                            <a:schemeClr val="tx1"/>
                          </a:solidFill>
                          <a:latin typeface="IBM Plex Sans Condensed Medium" panose="020B0606050203000203" pitchFamily="34" charset="0"/>
                        </a:rPr>
                        <a:t>Nhiệm</a:t>
                      </a:r>
                      <a:r>
                        <a:rPr lang="en-US" sz="1200" dirty="0">
                          <a:solidFill>
                            <a:schemeClr val="tx1"/>
                          </a:solidFill>
                          <a:latin typeface="IBM Plex Sans Condensed Medium" panose="020B0606050203000203" pitchFamily="34" charset="0"/>
                        </a:rPr>
                        <a:t> </a:t>
                      </a:r>
                      <a:r>
                        <a:rPr lang="en-US" sz="1200" dirty="0" err="1">
                          <a:solidFill>
                            <a:schemeClr val="tx1"/>
                          </a:solidFill>
                          <a:latin typeface="IBM Plex Sans Condensed Medium" panose="020B0606050203000203" pitchFamily="34" charset="0"/>
                        </a:rPr>
                        <a:t>Vụ</a:t>
                      </a:r>
                      <a:endParaRPr lang="en-US" sz="1200" dirty="0">
                        <a:solidFill>
                          <a:schemeClr val="tx1"/>
                        </a:solidFill>
                        <a:latin typeface="IBM Plex Sans Condensed Medium" panose="020B0606050203000203" pitchFamily="34" charset="0"/>
                      </a:endParaRPr>
                    </a:p>
                  </a:txBody>
                  <a:tcPr/>
                </a:tc>
              </a:tr>
              <a:tr h="476586">
                <a:tc>
                  <a:txBody>
                    <a:bodyPr/>
                    <a:lstStyle/>
                    <a:p>
                      <a:pPr algn="ctr"/>
                      <a:r>
                        <a:rPr lang="en-US" sz="1200" dirty="0">
                          <a:solidFill>
                            <a:schemeClr val="accent1">
                              <a:lumMod val="25000"/>
                            </a:schemeClr>
                          </a:solidFill>
                          <a:latin typeface="IBM Plex Sans Condensed Medium" panose="020B0606050203000203" pitchFamily="34" charset="0"/>
                        </a:rPr>
                        <a:t>1</a:t>
                      </a:r>
                      <a:endParaRPr lang="en-US" sz="1200" dirty="0">
                        <a:solidFill>
                          <a:schemeClr val="accent1">
                            <a:lumMod val="25000"/>
                          </a:schemeClr>
                        </a:solidFill>
                        <a:latin typeface="IBM Plex Sans Condensed Medium" panose="020B0606050203000203" pitchFamily="34" charset="0"/>
                      </a:endParaRPr>
                    </a:p>
                  </a:txBody>
                  <a:tcPr/>
                </a:tc>
                <a:tc>
                  <a:txBody>
                    <a:bodyPr/>
                    <a:lstStyle/>
                    <a:p>
                      <a:pPr algn="ctr"/>
                      <a:r>
                        <a:rPr lang="en-US" sz="14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rPr>
                        <a:t>Trần Quang Huy</a:t>
                      </a:r>
                      <a:endParaRPr lang="en-US" sz="1400" dirty="0">
                        <a:solidFill>
                          <a:schemeClr val="accent1">
                            <a:lumMod val="25000"/>
                          </a:schemeClr>
                        </a:solidFill>
                        <a:latin typeface="IBM Plex Sans Condensed Medium" panose="020B0606050203000203" pitchFamily="34" charset="0"/>
                      </a:endParaRPr>
                    </a:p>
                  </a:txBody>
                  <a:tcPr/>
                </a:tc>
                <a:tc>
                  <a:txBody>
                    <a:bodyPr/>
                    <a:lstStyle/>
                    <a:p>
                      <a:pPr algn="ctr"/>
                      <a:r>
                        <a:rPr lang="en-US" sz="1400" b="0" i="0" u="none" strike="noStrike" cap="none" dirty="0">
                          <a:solidFill>
                            <a:schemeClr val="accent1">
                              <a:lumMod val="25000"/>
                            </a:schemeClr>
                          </a:solidFill>
                          <a:effectLst/>
                          <a:latin typeface="IBM Plex Sans Condensed Medium" panose="020B0606050203000203" pitchFamily="34" charset="0"/>
                          <a:ea typeface="+mn-ea"/>
                          <a:cs typeface="+mn-cs"/>
                          <a:sym typeface="Arial" panose="020B0604020202020204"/>
                        </a:rPr>
                        <a:t>50.01.104.065</a:t>
                      </a:r>
                      <a:endParaRPr lang="en-US" sz="1400" dirty="0">
                        <a:solidFill>
                          <a:schemeClr val="accent1">
                            <a:lumMod val="25000"/>
                          </a:schemeClr>
                        </a:solidFill>
                        <a:latin typeface="IBM Plex Sans Condensed Medium" panose="020B0606050203000203" pitchFamily="34" charset="0"/>
                      </a:endParaRPr>
                    </a:p>
                  </a:txBody>
                  <a:tcPr/>
                </a:tc>
                <a:tc>
                  <a:txBody>
                    <a:bodyPr/>
                    <a:lstStyle/>
                    <a:p>
                      <a:pPr algn="ctr"/>
                      <a:r>
                        <a:rPr lang="en-US" altLang="en-US" sz="1200" dirty="0">
                          <a:solidFill>
                            <a:schemeClr val="accent1">
                              <a:lumMod val="25000"/>
                            </a:schemeClr>
                          </a:solidFill>
                          <a:latin typeface="IBM Plex Sans Condensed Medium" panose="020B0606050203000203" pitchFamily="34" charset="0"/>
                        </a:rPr>
                        <a:t>Tìm hiểu và viết code</a:t>
                      </a:r>
                      <a:endParaRPr lang="en-US" altLang="en-US" sz="1200" dirty="0">
                        <a:solidFill>
                          <a:schemeClr val="accent1">
                            <a:lumMod val="25000"/>
                          </a:schemeClr>
                        </a:solidFill>
                        <a:latin typeface="IBM Plex Sans Condensed Medium" panose="020B0606050203000203" pitchFamily="34" charset="0"/>
                      </a:endParaRPr>
                    </a:p>
                    <a:p>
                      <a:pPr algn="ctr"/>
                      <a:r>
                        <a:rPr lang="en-US" altLang="en-US" sz="1200" dirty="0">
                          <a:solidFill>
                            <a:schemeClr val="accent1">
                              <a:lumMod val="25000"/>
                            </a:schemeClr>
                          </a:solidFill>
                          <a:latin typeface="IBM Plex Sans Condensed Medium" panose="020B0606050203000203" pitchFamily="34" charset="0"/>
                        </a:rPr>
                        <a:t>Báo cáo </a:t>
                      </a:r>
                      <a:r>
                        <a:rPr lang="" altLang="en-US" sz="1200" dirty="0">
                          <a:solidFill>
                            <a:schemeClr val="accent1">
                              <a:lumMod val="25000"/>
                            </a:schemeClr>
                          </a:solidFill>
                          <a:latin typeface="IBM Plex Sans Condensed Medium" panose="020B0606050203000203" pitchFamily="34" charset="0"/>
                        </a:rPr>
                        <a:t>đ</a:t>
                      </a:r>
                      <a:r>
                        <a:rPr lang="en-US" altLang="en-US" sz="1200" dirty="0">
                          <a:solidFill>
                            <a:schemeClr val="accent1">
                              <a:lumMod val="25000"/>
                            </a:schemeClr>
                          </a:solidFill>
                          <a:latin typeface="IBM Plex Sans Condensed Medium" panose="020B0606050203000203" pitchFamily="34" charset="0"/>
                        </a:rPr>
                        <a:t>ồ án</a:t>
                      </a:r>
                      <a:endParaRPr lang="en-US" altLang="en-US" sz="1200" dirty="0">
                        <a:solidFill>
                          <a:schemeClr val="accent1">
                            <a:lumMod val="25000"/>
                          </a:schemeClr>
                        </a:solidFill>
                        <a:latin typeface="IBM Plex Sans Condensed Medium" panose="020B0606050203000203" pitchFamily="34" charset="0"/>
                      </a:endParaRPr>
                    </a:p>
                    <a:p>
                      <a:pPr algn="ctr"/>
                      <a:r>
                        <a:rPr lang="en-US" altLang="en-US" sz="1200" dirty="0">
                          <a:solidFill>
                            <a:schemeClr val="accent1">
                              <a:lumMod val="25000"/>
                            </a:schemeClr>
                          </a:solidFill>
                          <a:latin typeface="IBM Plex Sans Condensed Medium" panose="020B0606050203000203" pitchFamily="34" charset="0"/>
                        </a:rPr>
                        <a:t>Chỉnh sửa powerpoint</a:t>
                      </a:r>
                      <a:endParaRPr lang="en-US" altLang="en-US" sz="1200" dirty="0">
                        <a:solidFill>
                          <a:schemeClr val="accent1">
                            <a:lumMod val="25000"/>
                          </a:schemeClr>
                        </a:solidFill>
                        <a:latin typeface="IBM Plex Sans Condensed Medium" panose="020B0606050203000203" pitchFamily="34" charset="0"/>
                      </a:endParaRPr>
                    </a:p>
                    <a:p>
                      <a:pPr algn="ctr"/>
                      <a:r>
                        <a:rPr lang="en-US" altLang="en-US" sz="1200" dirty="0">
                          <a:solidFill>
                            <a:schemeClr val="accent1">
                              <a:lumMod val="25000"/>
                            </a:schemeClr>
                          </a:solidFill>
                          <a:latin typeface="IBM Plex Sans Condensed Medium" panose="020B0606050203000203" pitchFamily="34" charset="0"/>
                        </a:rPr>
                        <a:t>Tìm hiểu quy trình thực hiện</a:t>
                      </a:r>
                      <a:endParaRPr lang="en-US" altLang="en-US" sz="1200" dirty="0">
                        <a:solidFill>
                          <a:schemeClr val="accent1">
                            <a:lumMod val="25000"/>
                          </a:schemeClr>
                        </a:solidFill>
                        <a:latin typeface="IBM Plex Sans Condensed Medium" panose="020B0606050203000203" pitchFamily="34" charset="0"/>
                      </a:endParaRPr>
                    </a:p>
                  </a:txBody>
                  <a:tcPr/>
                </a:tc>
              </a:tr>
              <a:tr h="595630">
                <a:tc>
                  <a:txBody>
                    <a:bodyPr/>
                    <a:lstStyle/>
                    <a:p>
                      <a:pPr algn="ctr"/>
                      <a:r>
                        <a:rPr lang="en-US" sz="1200" dirty="0">
                          <a:solidFill>
                            <a:schemeClr val="accent1">
                              <a:lumMod val="25000"/>
                            </a:schemeClr>
                          </a:solidFill>
                          <a:latin typeface="IBM Plex Sans Condensed Medium" panose="020B0606050203000203" pitchFamily="34" charset="0"/>
                        </a:rPr>
                        <a:t>2</a:t>
                      </a:r>
                      <a:endParaRPr lang="en-US" sz="1200" dirty="0">
                        <a:solidFill>
                          <a:schemeClr val="accent1">
                            <a:lumMod val="25000"/>
                          </a:schemeClr>
                        </a:solidFill>
                        <a:latin typeface="IBM Plex Sans Condensed Medium" panose="020B0606050203000203" pitchFamily="34" charset="0"/>
                      </a:endParaRPr>
                    </a:p>
                  </a:txBody>
                  <a:tcPr/>
                </a:tc>
                <a:tc>
                  <a:txBody>
                    <a:bodyPr/>
                    <a:lstStyle/>
                    <a:p>
                      <a:pPr algn="ctr"/>
                      <a:r>
                        <a:rPr lang="en-US" sz="1400" dirty="0">
                          <a:solidFill>
                            <a:schemeClr val="accent1">
                              <a:lumMod val="25000"/>
                            </a:schemeClr>
                          </a:solidFill>
                          <a:latin typeface="IBM Plex Sans Condensed Medium" panose="020B0606050203000203" pitchFamily="34" charset="0"/>
                        </a:rPr>
                        <a:t>Đặng Yên Chí Tài</a:t>
                      </a:r>
                      <a:endParaRPr lang="en-US" sz="1400" dirty="0">
                        <a:solidFill>
                          <a:schemeClr val="accent1">
                            <a:lumMod val="25000"/>
                          </a:schemeClr>
                        </a:solidFill>
                        <a:latin typeface="IBM Plex Sans Condensed Medium" panose="020B0606050203000203" pitchFamily="34" charset="0"/>
                      </a:endParaRPr>
                    </a:p>
                  </a:txBody>
                  <a:tcPr/>
                </a:tc>
                <a:tc>
                  <a:txBody>
                    <a:bodyPr/>
                    <a:lstStyle/>
                    <a:p>
                      <a:pPr algn="ctr"/>
                      <a:r>
                        <a:rPr lang="en-US" sz="1400" b="0" i="0" u="none" strike="noStrike" cap="none" dirty="0">
                          <a:solidFill>
                            <a:schemeClr val="accent1">
                              <a:lumMod val="25000"/>
                            </a:schemeClr>
                          </a:solidFill>
                          <a:effectLst/>
                          <a:latin typeface="IBM Plex Sans Condensed Medium" panose="020B0606050203000203" pitchFamily="34" charset="0"/>
                          <a:ea typeface="+mn-ea"/>
                          <a:cs typeface="+mn-cs"/>
                          <a:sym typeface="Arial" panose="020B0604020202020204"/>
                        </a:rPr>
                        <a:t>50.01.104.136</a:t>
                      </a:r>
                      <a:endParaRPr lang="en-US" sz="1400" dirty="0">
                        <a:solidFill>
                          <a:schemeClr val="accent1">
                            <a:lumMod val="25000"/>
                          </a:schemeClr>
                        </a:solidFill>
                        <a:latin typeface="IBM Plex Sans Condensed Medium" panose="020B0606050203000203" pitchFamily="34" charset="0"/>
                      </a:endParaRPr>
                    </a:p>
                  </a:txBody>
                  <a:tcPr/>
                </a:tc>
                <a:tc>
                  <a:txBody>
                    <a:bodyPr/>
                    <a:lstStyle/>
                    <a:p>
                      <a:pPr algn="ctr"/>
                      <a:r>
                        <a:rPr lang="en-US" altLang="en-US" sz="1200" dirty="0">
                          <a:solidFill>
                            <a:schemeClr val="accent1">
                              <a:lumMod val="25000"/>
                            </a:schemeClr>
                          </a:solidFill>
                          <a:latin typeface="IBM Plex Sans Condensed Medium" panose="020B0606050203000203" pitchFamily="34" charset="0"/>
                        </a:rPr>
                        <a:t>Tìm hiểu và viết code</a:t>
                      </a:r>
                      <a:endParaRPr lang="en-US" altLang="en-US" sz="1200" dirty="0">
                        <a:solidFill>
                          <a:schemeClr val="accent1">
                            <a:lumMod val="25000"/>
                          </a:schemeClr>
                        </a:solidFill>
                        <a:latin typeface="IBM Plex Sans Condensed Medium" panose="020B0606050203000203" pitchFamily="34" charset="0"/>
                      </a:endParaRPr>
                    </a:p>
                    <a:p>
                      <a:pPr algn="ctr"/>
                      <a:r>
                        <a:rPr lang="en-US" altLang="en-US" sz="1200" dirty="0">
                          <a:solidFill>
                            <a:schemeClr val="accent1">
                              <a:lumMod val="25000"/>
                            </a:schemeClr>
                          </a:solidFill>
                          <a:latin typeface="IBM Plex Sans Condensed Medium" panose="020B0606050203000203" pitchFamily="34" charset="0"/>
                        </a:rPr>
                        <a:t>Báo cáo </a:t>
                      </a:r>
                      <a:r>
                        <a:rPr lang="" altLang="en-US" sz="1200" dirty="0">
                          <a:solidFill>
                            <a:schemeClr val="accent1">
                              <a:lumMod val="25000"/>
                            </a:schemeClr>
                          </a:solidFill>
                          <a:latin typeface="IBM Plex Sans Condensed Medium" panose="020B0606050203000203" pitchFamily="34" charset="0"/>
                        </a:rPr>
                        <a:t>đ</a:t>
                      </a:r>
                      <a:r>
                        <a:rPr lang="en-US" altLang="en-US" sz="1200" dirty="0">
                          <a:solidFill>
                            <a:schemeClr val="accent1">
                              <a:lumMod val="25000"/>
                            </a:schemeClr>
                          </a:solidFill>
                          <a:latin typeface="IBM Plex Sans Condensed Medium" panose="020B0606050203000203" pitchFamily="34" charset="0"/>
                        </a:rPr>
                        <a:t>ồ án</a:t>
                      </a:r>
                      <a:endParaRPr lang="en-US" altLang="en-US" sz="1200" dirty="0">
                        <a:solidFill>
                          <a:schemeClr val="accent1">
                            <a:lumMod val="25000"/>
                          </a:schemeClr>
                        </a:solidFill>
                        <a:latin typeface="IBM Plex Sans Condensed Medium" panose="020B0606050203000203" pitchFamily="34" charset="0"/>
                      </a:endParaRPr>
                    </a:p>
                    <a:p>
                      <a:pPr algn="ctr"/>
                      <a:r>
                        <a:rPr lang="en-US" altLang="en-US" sz="1200" dirty="0">
                          <a:solidFill>
                            <a:schemeClr val="accent1">
                              <a:lumMod val="25000"/>
                            </a:schemeClr>
                          </a:solidFill>
                          <a:latin typeface="IBM Plex Sans Condensed Medium" panose="020B0606050203000203" pitchFamily="34" charset="0"/>
                        </a:rPr>
                        <a:t>Tìm hiểu quy trình thực hiện</a:t>
                      </a:r>
                      <a:endParaRPr lang="en-US" altLang="en-US" sz="1200" dirty="0">
                        <a:solidFill>
                          <a:schemeClr val="accent1">
                            <a:lumMod val="25000"/>
                          </a:schemeClr>
                        </a:solidFill>
                        <a:latin typeface="IBM Plex Sans Condensed Medium" panose="020B0606050203000203" pitchFamily="34" charset="0"/>
                      </a:endParaRPr>
                    </a:p>
                  </a:txBody>
                  <a:tcPr/>
                </a:tc>
              </a:tr>
              <a:tr h="659889">
                <a:tc>
                  <a:txBody>
                    <a:bodyPr/>
                    <a:lstStyle/>
                    <a:p>
                      <a:pPr algn="ctr"/>
                      <a:r>
                        <a:rPr lang="en-US" sz="1200" dirty="0">
                          <a:solidFill>
                            <a:schemeClr val="accent1">
                              <a:lumMod val="25000"/>
                            </a:schemeClr>
                          </a:solidFill>
                          <a:latin typeface="IBM Plex Sans Condensed Medium" panose="020B0606050203000203" pitchFamily="34" charset="0"/>
                        </a:rPr>
                        <a:t>3</a:t>
                      </a:r>
                      <a:endParaRPr lang="en-US" sz="1200" dirty="0">
                        <a:solidFill>
                          <a:schemeClr val="accent1">
                            <a:lumMod val="25000"/>
                          </a:schemeClr>
                        </a:solidFill>
                        <a:latin typeface="IBM Plex Sans Condensed Medium" panose="020B0606050203000203" pitchFamily="34" charset="0"/>
                      </a:endParaRPr>
                    </a:p>
                  </a:txBody>
                  <a:tcPr/>
                </a:tc>
                <a:tc>
                  <a:txBody>
                    <a:bodyPr/>
                    <a:lstStyle/>
                    <a:p>
                      <a:pPr algn="ctr"/>
                      <a:r>
                        <a:rPr lang="en-US" sz="14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rPr>
                        <a:t>Nguyễn</a:t>
                      </a:r>
                      <a:r>
                        <a:rPr lang="en-US" sz="1400" b="0" i="0" u="none" strike="noStrike" cap="none" dirty="0">
                          <a:solidFill>
                            <a:schemeClr val="accent1">
                              <a:lumMod val="25000"/>
                            </a:schemeClr>
                          </a:solidFill>
                          <a:effectLst/>
                          <a:latin typeface="IBM Plex Sans Condensed Medium" panose="020B0606050203000203" pitchFamily="34" charset="0"/>
                          <a:ea typeface="+mn-ea"/>
                          <a:cs typeface="+mn-cs"/>
                          <a:sym typeface="Arial" panose="020B0604020202020204"/>
                        </a:rPr>
                        <a:t> Lâm Minh Tài</a:t>
                      </a:r>
                      <a:endParaRPr lang="en-US" sz="1400" dirty="0">
                        <a:solidFill>
                          <a:schemeClr val="accent1">
                            <a:lumMod val="25000"/>
                          </a:schemeClr>
                        </a:solidFill>
                        <a:latin typeface="IBM Plex Sans Condensed Medium" panose="020B0606050203000203" pitchFamily="34" charset="0"/>
                      </a:endParaRPr>
                    </a:p>
                  </a:txBody>
                  <a:tcPr/>
                </a:tc>
                <a:tc>
                  <a:txBody>
                    <a:bodyPr/>
                    <a:lstStyle/>
                    <a:p>
                      <a:pPr algn="ctr"/>
                      <a:r>
                        <a:rPr lang="en-US" sz="1400" b="0" i="0" u="none" strike="noStrike" cap="none" dirty="0">
                          <a:solidFill>
                            <a:schemeClr val="accent1">
                              <a:lumMod val="25000"/>
                            </a:schemeClr>
                          </a:solidFill>
                          <a:effectLst/>
                          <a:latin typeface="IBM Plex Sans Condensed Medium" panose="020B0606050203000203" pitchFamily="34" charset="0"/>
                          <a:ea typeface="+mn-ea"/>
                          <a:cs typeface="+mn-cs"/>
                          <a:sym typeface="Arial" panose="020B0604020202020204"/>
                        </a:rPr>
                        <a:t>50.01.104.140</a:t>
                      </a:r>
                      <a:endParaRPr lang="en-US" sz="1400" dirty="0">
                        <a:solidFill>
                          <a:schemeClr val="accent1">
                            <a:lumMod val="25000"/>
                          </a:schemeClr>
                        </a:solidFill>
                        <a:latin typeface="IBM Plex Sans Condensed Medium" panose="020B0606050203000203" pitchFamily="34" charset="0"/>
                      </a:endParaRPr>
                    </a:p>
                  </a:txBody>
                  <a:tcPr/>
                </a:tc>
                <a:tc>
                  <a:txBody>
                    <a:bodyPr/>
                    <a:lstStyle/>
                    <a:p>
                      <a:pPr algn="ctr"/>
                      <a:r>
                        <a:rPr lang="en-US" altLang="en-US" sz="12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rPr>
                        <a:t>Chỉnh sửa báo cáo </a:t>
                      </a:r>
                      <a:endParaRPr lang="en-US" altLang="en-US" sz="12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endParaRPr>
                    </a:p>
                    <a:p>
                      <a:pPr algn="ctr"/>
                      <a:r>
                        <a:rPr lang="en-US" altLang="en-US" sz="12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rPr>
                        <a:t>Báo cáo </a:t>
                      </a:r>
                      <a:r>
                        <a:rPr lang="" altLang="en-US" sz="12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rPr>
                        <a:t>đ</a:t>
                      </a:r>
                      <a:r>
                        <a:rPr lang="en-US" altLang="en-US" sz="12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rPr>
                        <a:t>ồ án</a:t>
                      </a:r>
                      <a:endParaRPr lang="en-US" altLang="en-US" sz="12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endParaRPr>
                    </a:p>
                    <a:p>
                      <a:pPr algn="ctr"/>
                      <a:r>
                        <a:rPr lang="en-US" altLang="en-US" sz="12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rPr>
                        <a:t>Viết kết luận</a:t>
                      </a:r>
                      <a:r>
                        <a:rPr lang="en-US" sz="1200" b="0" i="0" u="none" strike="noStrike" cap="none" dirty="0" err="1">
                          <a:solidFill>
                            <a:schemeClr val="accent1">
                              <a:lumMod val="25000"/>
                            </a:schemeClr>
                          </a:solidFill>
                          <a:effectLst/>
                          <a:latin typeface="IBM Plex Sans Condensed Medium" panose="020B0606050203000203" pitchFamily="34" charset="0"/>
                          <a:ea typeface="+mn-ea"/>
                          <a:cs typeface="+mn-cs"/>
                          <a:sym typeface="Arial" panose="020B0604020202020204"/>
                        </a:rPr>
                        <a:t> </a:t>
                      </a:r>
                      <a:endParaRPr lang="en-US" sz="1200" dirty="0">
                        <a:solidFill>
                          <a:schemeClr val="accent1">
                            <a:lumMod val="25000"/>
                          </a:schemeClr>
                        </a:solidFill>
                        <a:latin typeface="IBM Plex Sans Condensed Medium" panose="020B0606050203000203" pitchFamily="34" charset="0"/>
                      </a:endParaRPr>
                    </a:p>
                  </a:txBody>
                  <a:tcPr/>
                </a:tc>
              </a:tr>
              <a:tr h="659889">
                <a:tc>
                  <a:txBody>
                    <a:bodyPr/>
                    <a:lstStyle/>
                    <a:p>
                      <a:pPr algn="ctr"/>
                      <a:r>
                        <a:rPr lang="en-US" sz="1200" dirty="0">
                          <a:solidFill>
                            <a:schemeClr val="accent1">
                              <a:lumMod val="25000"/>
                            </a:schemeClr>
                          </a:solidFill>
                          <a:latin typeface="IBM Plex Sans Condensed Medium" panose="020B0606050203000203" pitchFamily="34" charset="0"/>
                        </a:rPr>
                        <a:t>4</a:t>
                      </a:r>
                      <a:endParaRPr lang="en-US" sz="1200" dirty="0">
                        <a:solidFill>
                          <a:schemeClr val="accent1">
                            <a:lumMod val="25000"/>
                          </a:schemeClr>
                        </a:solidFill>
                        <a:latin typeface="IBM Plex Sans Condensed Medium" panose="020B0606050203000203" pitchFamily="34" charset="0"/>
                      </a:endParaRPr>
                    </a:p>
                  </a:txBody>
                  <a:tcPr/>
                </a:tc>
                <a:tc>
                  <a:txBody>
                    <a:bodyPr/>
                    <a:lstStyle/>
                    <a:p>
                      <a:pPr algn="ctr"/>
                      <a:r>
                        <a:rPr lang="en-US" sz="1400" dirty="0">
                          <a:solidFill>
                            <a:schemeClr val="accent1">
                              <a:lumMod val="25000"/>
                            </a:schemeClr>
                          </a:solidFill>
                          <a:latin typeface="IBM Plex Sans Condensed Medium" panose="020B0606050203000203" pitchFamily="34" charset="0"/>
                        </a:rPr>
                        <a:t>Đặng Trần Hoàng Vũ</a:t>
                      </a:r>
                      <a:endParaRPr lang="en-US" sz="1400" dirty="0">
                        <a:solidFill>
                          <a:schemeClr val="accent1">
                            <a:lumMod val="25000"/>
                          </a:schemeClr>
                        </a:solidFill>
                        <a:latin typeface="IBM Plex Sans Condensed Medium" panose="020B0606050203000203" pitchFamily="34" charset="0"/>
                      </a:endParaRPr>
                    </a:p>
                  </a:txBody>
                  <a:tcPr/>
                </a:tc>
                <a:tc>
                  <a:txBody>
                    <a:bodyPr/>
                    <a:lstStyle/>
                    <a:p>
                      <a:pPr algn="ctr"/>
                      <a:r>
                        <a:rPr lang="en-US" sz="1400" b="0" i="0" u="none" strike="noStrike" cap="none" dirty="0">
                          <a:solidFill>
                            <a:schemeClr val="accent1">
                              <a:lumMod val="25000"/>
                            </a:schemeClr>
                          </a:solidFill>
                          <a:effectLst/>
                          <a:latin typeface="IBM Plex Sans Condensed Medium" panose="020B0606050203000203" pitchFamily="34" charset="0"/>
                          <a:ea typeface="+mn-ea"/>
                          <a:cs typeface="+mn-cs"/>
                          <a:sym typeface="Arial" panose="020B0604020202020204"/>
                        </a:rPr>
                        <a:t>50.01.104.180</a:t>
                      </a:r>
                      <a:endParaRPr lang="en-US" sz="1400" dirty="0">
                        <a:solidFill>
                          <a:schemeClr val="accent1">
                            <a:lumMod val="25000"/>
                          </a:schemeClr>
                        </a:solidFill>
                        <a:latin typeface="IBM Plex Sans Condensed Medium" panose="020B0606050203000203" pitchFamily="34" charset="0"/>
                      </a:endParaRPr>
                    </a:p>
                  </a:txBody>
                  <a:tcPr/>
                </a:tc>
                <a:tc>
                  <a:txBody>
                    <a:bodyPr/>
                    <a:lstStyle/>
                    <a:p>
                      <a:pPr algn="ctr"/>
                      <a:r>
                        <a:rPr lang="en-US" altLang="en-US" sz="1200" dirty="0">
                          <a:solidFill>
                            <a:schemeClr val="accent1">
                              <a:lumMod val="25000"/>
                            </a:schemeClr>
                          </a:solidFill>
                          <a:latin typeface="IBM Plex Sans Condensed Medium" panose="020B0606050203000203" pitchFamily="34" charset="0"/>
                        </a:rPr>
                        <a:t>Báo cáo </a:t>
                      </a:r>
                      <a:r>
                        <a:rPr lang="" altLang="en-US" sz="1200" dirty="0">
                          <a:solidFill>
                            <a:schemeClr val="accent1">
                              <a:lumMod val="25000"/>
                            </a:schemeClr>
                          </a:solidFill>
                          <a:latin typeface="IBM Plex Sans Condensed Medium" panose="020B0606050203000203" pitchFamily="34" charset="0"/>
                        </a:rPr>
                        <a:t>đ</a:t>
                      </a:r>
                      <a:r>
                        <a:rPr lang="en-US" altLang="en-US" sz="1200" dirty="0">
                          <a:solidFill>
                            <a:schemeClr val="accent1">
                              <a:lumMod val="25000"/>
                            </a:schemeClr>
                          </a:solidFill>
                          <a:latin typeface="IBM Plex Sans Condensed Medium" panose="020B0606050203000203" pitchFamily="34" charset="0"/>
                        </a:rPr>
                        <a:t>ồ án</a:t>
                      </a:r>
                      <a:endParaRPr lang="en-US" altLang="en-US" sz="1200" dirty="0">
                        <a:solidFill>
                          <a:schemeClr val="accent1">
                            <a:lumMod val="25000"/>
                          </a:schemeClr>
                        </a:solidFill>
                        <a:latin typeface="IBM Plex Sans Condensed Medium" panose="020B0606050203000203" pitchFamily="34" charset="0"/>
                      </a:endParaRPr>
                    </a:p>
                    <a:p>
                      <a:pPr algn="ctr"/>
                      <a:r>
                        <a:rPr lang="en-US" altLang="en-US" sz="1200" dirty="0">
                          <a:solidFill>
                            <a:schemeClr val="accent1">
                              <a:lumMod val="25000"/>
                            </a:schemeClr>
                          </a:solidFill>
                          <a:latin typeface="IBM Plex Sans Condensed Medium" panose="020B0606050203000203" pitchFamily="34" charset="0"/>
                        </a:rPr>
                        <a:t>Chỉnh sửa báo cáo</a:t>
                      </a:r>
                      <a:endParaRPr lang="en-US" altLang="en-US" sz="1200" dirty="0">
                        <a:solidFill>
                          <a:schemeClr val="accent1">
                            <a:lumMod val="25000"/>
                          </a:schemeClr>
                        </a:solidFill>
                        <a:latin typeface="IBM Plex Sans Condensed Medium" panose="020B0606050203000203" pitchFamily="34" charset="0"/>
                      </a:endParaRPr>
                    </a:p>
                    <a:p>
                      <a:pPr algn="ctr"/>
                      <a:r>
                        <a:rPr lang="en-US" altLang="en-US" sz="1200" dirty="0">
                          <a:solidFill>
                            <a:schemeClr val="accent1">
                              <a:lumMod val="25000"/>
                            </a:schemeClr>
                          </a:solidFill>
                          <a:latin typeface="IBM Plex Sans Condensed Medium" panose="020B0606050203000203" pitchFamily="34" charset="0"/>
                        </a:rPr>
                        <a:t>Tổng hợp báo cáo</a:t>
                      </a:r>
                      <a:endParaRPr lang="en-US" altLang="en-US" sz="1200" dirty="0">
                        <a:solidFill>
                          <a:schemeClr val="accent1">
                            <a:lumMod val="25000"/>
                          </a:schemeClr>
                        </a:solidFill>
                        <a:latin typeface="IBM Plex Sans Condensed Medium" panose="020B0606050203000203" pitchFamily="34" charset="0"/>
                      </a:endParaRPr>
                    </a:p>
                    <a:p>
                      <a:pPr algn="ctr"/>
                      <a:r>
                        <a:rPr lang="en-US" altLang="en-US" sz="1200" dirty="0">
                          <a:solidFill>
                            <a:schemeClr val="accent1">
                              <a:lumMod val="25000"/>
                            </a:schemeClr>
                          </a:solidFill>
                          <a:latin typeface="IBM Plex Sans Condensed Medium" panose="020B0606050203000203" pitchFamily="34" charset="0"/>
                        </a:rPr>
                        <a:t>Viết lời mở </a:t>
                      </a:r>
                      <a:r>
                        <a:rPr lang="" altLang="en-US" sz="1200" dirty="0">
                          <a:solidFill>
                            <a:schemeClr val="accent1">
                              <a:lumMod val="25000"/>
                            </a:schemeClr>
                          </a:solidFill>
                          <a:latin typeface="IBM Plex Sans Condensed Medium" panose="020B0606050203000203" pitchFamily="34" charset="0"/>
                        </a:rPr>
                        <a:t>đ</a:t>
                      </a:r>
                      <a:r>
                        <a:rPr lang="en-US" altLang="en-US" sz="1200" dirty="0">
                          <a:solidFill>
                            <a:schemeClr val="accent1">
                              <a:lumMod val="25000"/>
                            </a:schemeClr>
                          </a:solidFill>
                          <a:latin typeface="IBM Plex Sans Condensed Medium" panose="020B0606050203000203" pitchFamily="34" charset="0"/>
                        </a:rPr>
                        <a:t>ầu</a:t>
                      </a:r>
                      <a:endParaRPr lang="en-US" altLang="en-US" sz="1200" dirty="0">
                        <a:solidFill>
                          <a:schemeClr val="accent1">
                            <a:lumMod val="25000"/>
                          </a:schemeClr>
                        </a:solidFill>
                        <a:latin typeface="IBM Plex Sans Condensed Medium" panose="020B0606050203000203" pitchFamily="34" charset="0"/>
                      </a:endParaRPr>
                    </a:p>
                  </a:txBody>
                  <a:tcPr/>
                </a:tc>
              </a:tr>
            </a:tbl>
          </a:graphicData>
        </a:graphic>
      </p:graphicFrame>
      <p:sp>
        <p:nvSpPr>
          <p:cNvPr id="4" name="Title 3"/>
          <p:cNvSpPr>
            <a:spLocks noGrp="1"/>
          </p:cNvSpPr>
          <p:nvPr>
            <p:ph type="ctrTitle"/>
          </p:nvPr>
        </p:nvSpPr>
        <p:spPr>
          <a:xfrm flipH="1">
            <a:off x="583565" y="144780"/>
            <a:ext cx="8187055" cy="968375"/>
          </a:xfrm>
        </p:spPr>
        <p:txBody>
          <a:bodyPr/>
          <a:lstStyle/>
          <a:p>
            <a:pPr algn="ctr"/>
            <a:r>
              <a:rPr lang="en-US" sz="3600" b="1" dirty="0"/>
              <a:t>Danh </a:t>
            </a:r>
            <a:r>
              <a:rPr lang="en-US" sz="3600" b="1" dirty="0" err="1"/>
              <a:t>sách</a:t>
            </a:r>
            <a:r>
              <a:rPr lang="en-US" sz="3600" b="1" dirty="0"/>
              <a:t> </a:t>
            </a:r>
            <a:r>
              <a:rPr lang="en-US" sz="3600" b="1" dirty="0" err="1"/>
              <a:t>thành</a:t>
            </a:r>
            <a:r>
              <a:rPr lang="en-US" sz="3600" b="1" dirty="0"/>
              <a:t> </a:t>
            </a:r>
            <a:r>
              <a:rPr lang="en-US" sz="3600" b="1" dirty="0" err="1"/>
              <a:t>viên</a:t>
            </a:r>
            <a:r>
              <a:rPr lang="en-US" sz="3600" b="1" dirty="0"/>
              <a:t> </a:t>
            </a:r>
            <a:r>
              <a:rPr lang="en-US" sz="3600" b="1" dirty="0" err="1"/>
              <a:t>Melatonin</a:t>
            </a:r>
            <a:r>
              <a:rPr lang="en-US" sz="3600" b="1" dirty="0"/>
              <a:t> Team</a:t>
            </a:r>
            <a:endParaRPr lang="en-US" sz="36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56" name="Google Shape;256;p30"/>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9" name="Subtitle 8"/>
          <p:cNvSpPr>
            <a:spLocks noGrp="1"/>
          </p:cNvSpPr>
          <p:nvPr>
            <p:ph type="subTitle" idx="8"/>
          </p:nvPr>
        </p:nvSpPr>
        <p:spPr>
          <a:xfrm>
            <a:off x="3294863" y="1095023"/>
            <a:ext cx="3432236" cy="447600"/>
          </a:xfrm>
        </p:spPr>
        <p:txBody>
          <a:bodyPr/>
          <a:lstStyle/>
          <a:p>
            <a:r>
              <a:rPr lang="en-US" sz="5400" b="1" dirty="0"/>
              <a:t>The End!</a:t>
            </a:r>
            <a:endParaRPr lang="en-US" sz="5400" b="1" dirty="0"/>
          </a:p>
        </p:txBody>
      </p:sp>
      <p:pic>
        <p:nvPicPr>
          <p:cNvPr id="11" name="Picture 10"/>
          <p:cNvPicPr>
            <a:picLocks noChangeAspect="1"/>
          </p:cNvPicPr>
          <p:nvPr/>
        </p:nvPicPr>
        <p:blipFill>
          <a:blip r:embed="rId1"/>
          <a:stretch>
            <a:fillRect/>
          </a:stretch>
        </p:blipFill>
        <p:spPr>
          <a:xfrm>
            <a:off x="0" y="2903900"/>
            <a:ext cx="1926503" cy="4791871"/>
          </a:xfrm>
          <a:prstGeom prst="rect">
            <a:avLst/>
          </a:prstGeom>
        </p:spPr>
      </p:pic>
      <p:sp>
        <p:nvSpPr>
          <p:cNvPr id="13" name="Subtitle 2"/>
          <p:cNvSpPr>
            <a:spLocks noGrp="1"/>
          </p:cNvSpPr>
          <p:nvPr>
            <p:ph type="subTitle" idx="1"/>
          </p:nvPr>
        </p:nvSpPr>
        <p:spPr>
          <a:xfrm flipH="1">
            <a:off x="5010981" y="2432000"/>
            <a:ext cx="3759563" cy="943800"/>
          </a:xfrm>
        </p:spPr>
        <p:txBody>
          <a:bodyPr/>
          <a:lstStyle/>
          <a:p>
            <a:pPr algn="l"/>
            <a:r>
              <a:rPr lang="en-US" sz="2000" i="1" dirty="0">
                <a:latin typeface="IBM Plex Sans Condensed Medium" panose="020B0606050203000203" pitchFamily="34" charset="0"/>
              </a:rPr>
              <a:t>Xin </a:t>
            </a:r>
            <a:r>
              <a:rPr lang="en-US" sz="2000" i="1" dirty="0" err="1">
                <a:latin typeface="IBM Plex Sans Condensed Medium" panose="020B0606050203000203" pitchFamily="34" charset="0"/>
              </a:rPr>
              <a:t>chân</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thành</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cảm</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ơn</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sự</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lắng</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nghe</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từ</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thầy</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và</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các</a:t>
            </a:r>
            <a:r>
              <a:rPr lang="en-US" sz="2000" i="1" dirty="0">
                <a:latin typeface="IBM Plex Sans Condensed Medium" panose="020B0606050203000203" pitchFamily="34" charset="0"/>
              </a:rPr>
              <a:t> </a:t>
            </a:r>
            <a:r>
              <a:rPr lang="en-US" sz="2000" i="1" dirty="0" err="1">
                <a:latin typeface="IBM Plex Sans Condensed Medium" panose="020B0606050203000203" pitchFamily="34" charset="0"/>
              </a:rPr>
              <a:t>bạn</a:t>
            </a:r>
            <a:r>
              <a:rPr lang="en-US" sz="2000" i="1" dirty="0">
                <a:latin typeface="IBM Plex Sans Condensed Medium" panose="020B0606050203000203" pitchFamily="34" charset="0"/>
              </a:rPr>
              <a:t>.</a:t>
            </a:r>
            <a:endParaRPr lang="en-US" sz="2000" i="1" dirty="0">
              <a:latin typeface="IBM Plex Sans Condensed Medium" panose="020B0606050203000203" pitchFamily="34" charset="0"/>
            </a:endParaRPr>
          </a:p>
        </p:txBody>
      </p:sp>
      <p:pic>
        <p:nvPicPr>
          <p:cNvPr id="217" name="Google Shape;217;p28" descr="C:\Users\DELL\OneDrive\デスクトップ\ĐẠI HỌC\Thiết kế web\CUAHANGHOAQUA\images\hoaqua1.pnghoaqua1"/>
          <p:cNvPicPr preferRelativeResize="0">
            <a:picLocks noGrp="1"/>
          </p:cNvPicPr>
          <p:nvPr>
            <p:ph type="pic" idx="2"/>
          </p:nvPr>
        </p:nvPicPr>
        <p:blipFill rotWithShape="1">
          <a:blip r:embed="rId2"/>
          <a:srcRect l="18514" r="18514"/>
          <a:stretch>
            <a:fillRect/>
          </a:stretch>
        </p:blipFill>
        <p:spPr>
          <a:xfrm flipH="1">
            <a:off x="197605" y="-41275"/>
            <a:ext cx="2787000" cy="4521600"/>
          </a:xfrm>
          <a:prstGeom prst="round2SameRect">
            <a:avLst>
              <a:gd name="adj1" fmla="val 0"/>
              <a:gd name="adj2" fmla="val 50000"/>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p:nvPr/>
        </p:nvSpPr>
        <p:spPr>
          <a:xfrm rot="5400000">
            <a:off x="4266239" y="-738399"/>
            <a:ext cx="760200" cy="896558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241" name="Google Shape;241;p30"/>
          <p:cNvSpPr/>
          <p:nvPr/>
        </p:nvSpPr>
        <p:spPr>
          <a:xfrm rot="5400000">
            <a:off x="4191899" y="-1862255"/>
            <a:ext cx="760200" cy="896558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30"/>
          <p:cNvSpPr/>
          <p:nvPr/>
        </p:nvSpPr>
        <p:spPr>
          <a:xfrm rot="5400000">
            <a:off x="4191900" y="-3016774"/>
            <a:ext cx="760200" cy="896558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30"/>
          <p:cNvSpPr txBox="1">
            <a:spLocks noGrp="1"/>
          </p:cNvSpPr>
          <p:nvPr>
            <p:ph type="title"/>
          </p:nvPr>
        </p:nvSpPr>
        <p:spPr>
          <a:xfrm>
            <a:off x="594278" y="21701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Giới thiệu môn Thiết kế Web</a:t>
            </a:r>
            <a:endParaRPr dirty="0"/>
          </a:p>
        </p:txBody>
      </p:sp>
      <p:sp>
        <p:nvSpPr>
          <p:cNvPr id="253" name="Google Shape;253;p30"/>
          <p:cNvSpPr txBox="1">
            <a:spLocks noGrp="1"/>
          </p:cNvSpPr>
          <p:nvPr>
            <p:ph type="subTitle" idx="13"/>
          </p:nvPr>
        </p:nvSpPr>
        <p:spPr>
          <a:xfrm>
            <a:off x="237890" y="2240435"/>
            <a:ext cx="8816899"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800" b="0" i="0" u="none" strike="noStrike" dirty="0">
                <a:solidFill>
                  <a:srgbClr val="000000"/>
                </a:solidFill>
                <a:effectLst/>
                <a:latin typeface="+mj-lt"/>
              </a:rPr>
              <a:t> Môn học cung cấp những kỹ năng về lập trình, thiết kế giao diện </a:t>
            </a:r>
            <a:r>
              <a:rPr lang="en-US" sz="1800" b="0" i="0" u="none" strike="noStrike" dirty="0">
                <a:solidFill>
                  <a:srgbClr val="000000"/>
                </a:solidFill>
                <a:effectLst/>
                <a:latin typeface="+mj-lt"/>
              </a:rPr>
              <a:t>,</a:t>
            </a:r>
            <a:r>
              <a:rPr lang="vi-VN" sz="1800" b="0" i="0" u="none" strike="noStrike" dirty="0">
                <a:solidFill>
                  <a:srgbClr val="000000"/>
                </a:solidFill>
                <a:effectLst/>
                <a:latin typeface="+mj-lt"/>
              </a:rPr>
              <a:t> trải nghiệm người dùng</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cs typeface="Times New Roman" panose="02020603050405020304" pitchFamily="18" charset="0"/>
              </a:rPr>
              <a:t>và</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 </a:t>
            </a:r>
            <a:r>
              <a:rPr lang="vi-VN" sz="1800" b="0" i="0" u="none" strike="noStrike" dirty="0">
                <a:solidFill>
                  <a:srgbClr val="000000"/>
                </a:solidFill>
                <a:effectLst/>
                <a:latin typeface="Times New Roman" panose="02020603050405020304" pitchFamily="18" charset="0"/>
                <a:cs typeface="Times New Roman" panose="02020603050405020304" pitchFamily="18" charset="0"/>
              </a:rPr>
              <a:t>giúp </a:t>
            </a:r>
            <a:r>
              <a:rPr lang="vi-VN" sz="1800" b="0" i="0" u="none" strike="noStrike" dirty="0">
                <a:solidFill>
                  <a:srgbClr val="000000"/>
                </a:solidFill>
                <a:effectLst/>
                <a:latin typeface="+mj-lt"/>
              </a:rPr>
              <a:t>sinh viên hiểu rõ các nguyên tắc tối ưu hóa website ứng dụng vào thực tế.</a:t>
            </a:r>
            <a:endParaRPr dirty="0">
              <a:latin typeface="+mj-lt"/>
            </a:endParaRPr>
          </a:p>
        </p:txBody>
      </p:sp>
      <p:sp>
        <p:nvSpPr>
          <p:cNvPr id="255" name="Google Shape;255;p30"/>
          <p:cNvSpPr txBox="1">
            <a:spLocks noGrp="1"/>
          </p:cNvSpPr>
          <p:nvPr>
            <p:ph type="subTitle" idx="15"/>
          </p:nvPr>
        </p:nvSpPr>
        <p:spPr>
          <a:xfrm>
            <a:off x="238125" y="3394771"/>
            <a:ext cx="9396762"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Mục</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tiêu</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vi-VN" sz="1700" b="0" i="0" u="none" strike="noStrike" dirty="0">
                <a:solidFill>
                  <a:srgbClr val="000000"/>
                </a:solidFill>
                <a:effectLst/>
                <a:latin typeface="Times New Roman" panose="02020603050405020304" pitchFamily="18" charset="0"/>
                <a:cs typeface="Times New Roman" panose="02020603050405020304" pitchFamily="18" charset="0"/>
              </a:rPr>
              <a:t>hướng đến</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phát</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triển</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nhiều</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tính</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năng</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thú</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vị</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hơn</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nâng</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cao</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trải</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nghiệm</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mua</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sắm</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trực</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tuyến</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mong</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trang</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vi-VN" sz="1700" b="0" i="0" u="none" strike="noStrike" dirty="0">
                <a:solidFill>
                  <a:srgbClr val="000000"/>
                </a:solidFill>
                <a:effectLst/>
                <a:latin typeface="Times New Roman" panose="02020603050405020304" pitchFamily="18" charset="0"/>
                <a:cs typeface="Times New Roman" panose="02020603050405020304" pitchFamily="18" charset="0"/>
              </a:rPr>
              <a:t>web sẽ trở thành điểm đến lý tưởng cho</a:t>
            </a:r>
            <a:r>
              <a:rPr lang="en-US" sz="17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700" b="0" i="0" u="none" strike="noStrike" dirty="0" err="1">
                <a:solidFill>
                  <a:srgbClr val="000000"/>
                </a:solidFill>
                <a:effectLst/>
                <a:latin typeface="Times New Roman" panose="02020603050405020304" pitchFamily="18" charset="0"/>
                <a:cs typeface="Times New Roman" panose="02020603050405020304" pitchFamily="18" charset="0"/>
              </a:rPr>
              <a:t>những</a:t>
            </a:r>
            <a:r>
              <a:rPr lang="vi-VN" sz="1700" b="0" i="0" u="none" strike="noStrike" dirty="0">
                <a:solidFill>
                  <a:srgbClr val="000000"/>
                </a:solidFill>
                <a:effectLst/>
                <a:latin typeface="Times New Roman" panose="02020603050405020304" pitchFamily="18" charset="0"/>
                <a:cs typeface="Times New Roman" panose="02020603050405020304" pitchFamily="18" charset="0"/>
              </a:rPr>
              <a:t> người yêu thích </a:t>
            </a:r>
            <a:r>
              <a:rPr lang="en-US" altLang="vi-VN" sz="1700" b="0" i="0" u="none" strike="noStrike" dirty="0">
                <a:solidFill>
                  <a:srgbClr val="000000"/>
                </a:solidFill>
                <a:effectLst/>
                <a:latin typeface="Times New Roman" panose="02020603050405020304" pitchFamily="18" charset="0"/>
                <a:cs typeface="Times New Roman" panose="02020603050405020304" pitchFamily="18" charset="0"/>
              </a:rPr>
              <a:t>hoa quả</a:t>
            </a:r>
            <a:endParaRPr lang="en-US" altLang="vi-VN" sz="1700" b="0" i="0" u="none" strike="noStrike" dirty="0">
              <a:solidFill>
                <a:srgbClr val="000000"/>
              </a:solidFill>
              <a:effectLst/>
              <a:latin typeface="Times New Roman" panose="02020603050405020304" pitchFamily="18" charset="0"/>
              <a:cs typeface="Times New Roman" panose="02020603050405020304" pitchFamily="18" charset="0"/>
            </a:endParaRPr>
          </a:p>
        </p:txBody>
      </p:sp>
      <p:sp>
        <p:nvSpPr>
          <p:cNvPr id="256" name="Google Shape;256;p30"/>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3" name="Subtitle 2"/>
          <p:cNvSpPr>
            <a:spLocks noGrp="1"/>
          </p:cNvSpPr>
          <p:nvPr>
            <p:ph type="subTitle" idx="8"/>
          </p:nvPr>
        </p:nvSpPr>
        <p:spPr>
          <a:xfrm>
            <a:off x="327102" y="1122020"/>
            <a:ext cx="8489795" cy="447600"/>
          </a:xfrm>
        </p:spPr>
        <p:txBody>
          <a:bodyPr/>
          <a:lstStyle/>
          <a:p>
            <a:pPr algn="ctr"/>
            <a:r>
              <a:rPr lang="en-US" sz="1800" b="1" i="0" u="none" strike="noStrike" dirty="0" err="1">
                <a:solidFill>
                  <a:srgbClr val="000000"/>
                </a:solidFill>
                <a:effectLst/>
                <a:latin typeface="Times New Roman" panose="02020603050405020304" pitchFamily="18" charset="0"/>
                <a:cs typeface="Times New Roman" panose="02020603050405020304" pitchFamily="18" charset="0"/>
              </a:rPr>
              <a:t>Thiết</a:t>
            </a:r>
            <a:r>
              <a:rPr lang="en-US" sz="1800" b="1" i="0" u="none" strike="noStrike" dirty="0">
                <a:solidFill>
                  <a:srgbClr val="000000"/>
                </a:solidFill>
                <a:effectLst/>
                <a:latin typeface="Times New Roman" panose="02020603050405020304" pitchFamily="18" charset="0"/>
                <a:cs typeface="Times New Roman" panose="02020603050405020304" pitchFamily="18" charset="0"/>
              </a:rPr>
              <a:t> </a:t>
            </a:r>
            <a:r>
              <a:rPr lang="en-US" sz="1800" b="1" i="0" u="none" strike="noStrike" dirty="0" err="1">
                <a:solidFill>
                  <a:srgbClr val="000000"/>
                </a:solidFill>
                <a:effectLst/>
                <a:latin typeface="Times New Roman" panose="02020603050405020304" pitchFamily="18" charset="0"/>
                <a:cs typeface="Times New Roman" panose="02020603050405020304" pitchFamily="18" charset="0"/>
              </a:rPr>
              <a:t>kế</a:t>
            </a:r>
            <a:r>
              <a:rPr lang="en-US" sz="1800" b="1" i="0" u="none" strike="noStrike" dirty="0">
                <a:solidFill>
                  <a:srgbClr val="000000"/>
                </a:solidFill>
                <a:effectLst/>
                <a:latin typeface="Times New Roman" panose="02020603050405020304" pitchFamily="18" charset="0"/>
                <a:cs typeface="Times New Roman" panose="02020603050405020304" pitchFamily="18" charset="0"/>
              </a:rPr>
              <a:t> web</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cs typeface="Times New Roman" panose="02020603050405020304" pitchFamily="18" charset="0"/>
              </a:rPr>
              <a:t>là</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cs typeface="Times New Roman" panose="02020603050405020304" pitchFamily="18" charset="0"/>
              </a:rPr>
              <a:t>quá</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cs typeface="Times New Roman" panose="02020603050405020304" pitchFamily="18" charset="0"/>
              </a:rPr>
              <a:t>trình</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 </a:t>
            </a:r>
            <a:r>
              <a:rPr lang="vi-VN" sz="1800" b="0" i="0" u="none" strike="noStrike" dirty="0">
                <a:solidFill>
                  <a:srgbClr val="000000"/>
                </a:solidFill>
                <a:effectLst/>
                <a:latin typeface="Times New Roman" panose="02020603050405020304" pitchFamily="18" charset="0"/>
                <a:cs typeface="Times New Roman" panose="02020603050405020304" pitchFamily="18" charset="0"/>
              </a:rPr>
              <a:t> sử dụng các công cụ và ngôn ngữ lập trình như HTML, CSS và JavaScript,... để xây dựng giao diện và bố cục của trang web</a:t>
            </a:r>
            <a:r>
              <a:rPr lang="vi-VN" sz="1800" b="0" i="0" u="none" strike="noStrike" dirty="0">
                <a:solidFill>
                  <a:srgbClr val="000000"/>
                </a:solidFill>
                <a:effectLst/>
                <a:latin typeface="Arial" panose="020B0604020202020204" pitchFamily="34" charset="0"/>
              </a:rPr>
              <a:t>.</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1"/>
          <p:cNvSpPr txBox="1">
            <a:spLocks noGrp="1"/>
          </p:cNvSpPr>
          <p:nvPr>
            <p:ph type="title"/>
          </p:nvPr>
        </p:nvSpPr>
        <p:spPr>
          <a:xfrm flipH="1">
            <a:off x="3347825" y="128851"/>
            <a:ext cx="5657385" cy="1145347"/>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800" dirty="0" err="1"/>
              <a:t>Đề</a:t>
            </a:r>
            <a:r>
              <a:rPr lang="en-US" sz="2800" dirty="0"/>
              <a:t> </a:t>
            </a:r>
            <a:r>
              <a:rPr lang="en-US" sz="2800" dirty="0" err="1"/>
              <a:t>tài</a:t>
            </a:r>
            <a:r>
              <a:rPr lang="en-US" sz="2800" dirty="0"/>
              <a:t> </a:t>
            </a:r>
            <a:r>
              <a:rPr lang="en-US" sz="2800" dirty="0" err="1"/>
              <a:t>dự</a:t>
            </a:r>
            <a:r>
              <a:rPr lang="en-US" sz="2800" dirty="0"/>
              <a:t> </a:t>
            </a:r>
            <a:r>
              <a:rPr lang="en-US" sz="2800" dirty="0" err="1"/>
              <a:t>án</a:t>
            </a:r>
            <a:r>
              <a:rPr lang="en-US" sz="2800" dirty="0"/>
              <a:t> : Website </a:t>
            </a:r>
            <a:r>
              <a:rPr lang="en-US" sz="2800" dirty="0" err="1"/>
              <a:t>Bán hoa quả online</a:t>
            </a:r>
            <a:r>
              <a:rPr lang="en-US" sz="2800" dirty="0"/>
              <a:t> </a:t>
            </a:r>
            <a:br>
              <a:rPr lang="en-US" sz="2800" dirty="0"/>
            </a:br>
            <a:endParaRPr sz="2800" dirty="0"/>
          </a:p>
        </p:txBody>
      </p:sp>
      <p:sp>
        <p:nvSpPr>
          <p:cNvPr id="262" name="Google Shape;262;p31"/>
          <p:cNvSpPr txBox="1">
            <a:spLocks noGrp="1"/>
          </p:cNvSpPr>
          <p:nvPr>
            <p:ph type="subTitle" idx="1"/>
          </p:nvPr>
        </p:nvSpPr>
        <p:spPr>
          <a:xfrm flipH="1">
            <a:off x="3988775" y="1237545"/>
            <a:ext cx="4292100" cy="3204430"/>
          </a:xfrm>
          <a:prstGeom prst="rect">
            <a:avLst/>
          </a:prstGeom>
        </p:spPr>
        <p:txBody>
          <a:bodyPr spcFirstLastPara="1" wrap="square" lIns="91425" tIns="91425" rIns="91425" bIns="91425" anchor="t" anchorCtr="0">
            <a:noAutofit/>
          </a:bodyPr>
          <a:lstStyle/>
          <a:p>
            <a:pPr marL="0" marR="0" indent="0" algn="just" fontAlgn="base">
              <a:buNone/>
            </a:pPr>
            <a:r>
              <a:rPr lang="vi-VN" sz="2000" b="1" dirty="0">
                <a:solidFill>
                  <a:srgbClr val="000000"/>
                </a:solidFill>
                <a:effectLst/>
                <a:latin typeface="Times New Roman" panose="02020603050405020304" pitchFamily="18" charset="0"/>
                <a:ea typeface="Yu Gothic Light" panose="020B0300000000000000" pitchFamily="34" charset="-128"/>
              </a:rPr>
              <a:t>Đối tượng người dùng mục tiêu</a:t>
            </a:r>
            <a:endParaRPr lang="en-US" sz="20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sz="1600" dirty="0"/>
          </a:p>
          <a:p>
            <a:pPr marL="342900" marR="0" lvl="0" indent="-342900" algn="just" fontAlgn="base">
              <a:buFont typeface="Times New Roman" panose="02020603050405020304" pitchFamily="18" charset="0"/>
              <a:buChar char="‒"/>
            </a:pPr>
            <a:r>
              <a:rPr lang="vi-VN" sz="1600" dirty="0">
                <a:solidFill>
                  <a:srgbClr val="000000"/>
                </a:solidFill>
                <a:effectLst/>
                <a:latin typeface="Times New Roman" panose="02020603050405020304" pitchFamily="18" charset="0"/>
                <a:ea typeface="Yu Gothic Light" panose="020B0300000000000000" pitchFamily="34" charset="-128"/>
              </a:rPr>
              <a:t>Khách hàng mua hàng cá nhân. Độ tuổi từ 18-45 tuổi.</a:t>
            </a:r>
            <a:r>
              <a:rPr lang="en-US" sz="1600" dirty="0">
                <a:solidFill>
                  <a:srgbClr val="000000"/>
                </a:solidFill>
                <a:effectLst/>
                <a:latin typeface="Times New Roman" panose="02020603050405020304" pitchFamily="18" charset="0"/>
                <a:ea typeface="Yu Gothic Light" panose="020B0300000000000000" pitchFamily="34" charset="-128"/>
              </a:rPr>
              <a:t> </a:t>
            </a:r>
            <a:endParaRPr lang="en-US" sz="1600" dirty="0">
              <a:effectLst/>
              <a:latin typeface="Times New Roman" panose="02020603050405020304" pitchFamily="18" charset="0"/>
              <a:ea typeface="Times New Roman" panose="02020603050405020304" pitchFamily="18" charset="0"/>
            </a:endParaRPr>
          </a:p>
          <a:p>
            <a:pPr marL="342900" marR="0" lvl="0" indent="-342900" algn="just" fontAlgn="base">
              <a:buFont typeface="Times New Roman" panose="02020603050405020304" pitchFamily="18" charset="0"/>
              <a:buChar char="‒"/>
            </a:pPr>
            <a:r>
              <a:rPr lang="vi-VN" sz="1600" dirty="0">
                <a:solidFill>
                  <a:srgbClr val="000000"/>
                </a:solidFill>
                <a:effectLst/>
                <a:latin typeface="Times New Roman" panose="02020603050405020304" pitchFamily="18" charset="0"/>
                <a:ea typeface="Yu Gothic Light" panose="020B0300000000000000" pitchFamily="34" charset="-128"/>
              </a:rPr>
              <a:t>Những người có nhu cầu mua sắm trực tuyến để tiết kiệm thời gian và chi phí.</a:t>
            </a:r>
            <a:r>
              <a:rPr lang="en-US" sz="1600" dirty="0">
                <a:solidFill>
                  <a:srgbClr val="000000"/>
                </a:solidFill>
                <a:effectLst/>
                <a:latin typeface="Times New Roman" panose="02020603050405020304" pitchFamily="18" charset="0"/>
                <a:ea typeface="Yu Gothic Light" panose="020B0300000000000000" pitchFamily="34" charset="-128"/>
              </a:rPr>
              <a:t> </a:t>
            </a:r>
            <a:endParaRPr lang="en-US" sz="1600" dirty="0">
              <a:effectLst/>
              <a:latin typeface="Times New Roman" panose="02020603050405020304" pitchFamily="18" charset="0"/>
              <a:ea typeface="Times New Roman" panose="02020603050405020304" pitchFamily="18" charset="0"/>
            </a:endParaRPr>
          </a:p>
          <a:p>
            <a:pPr marL="0" marR="0" lvl="0" indent="0" algn="just" fontAlgn="base">
              <a:buNone/>
            </a:pPr>
            <a:r>
              <a:rPr lang="vi-VN" sz="1600" dirty="0">
                <a:solidFill>
                  <a:srgbClr val="000000"/>
                </a:solidFill>
                <a:effectLst/>
                <a:latin typeface="Times New Roman" panose="02020603050405020304" pitchFamily="18" charset="0"/>
                <a:ea typeface="Yu Gothic Light" panose="020B0300000000000000" pitchFamily="34" charset="-128"/>
              </a:rPr>
              <a:t>Trang web</a:t>
            </a:r>
            <a:r>
              <a:rPr lang="en-US" sz="1600" dirty="0">
                <a:solidFill>
                  <a:srgbClr val="000000"/>
                </a:solidFill>
                <a:latin typeface="Times New Roman" panose="02020603050405020304" pitchFamily="18" charset="0"/>
                <a:ea typeface="Yu Gothic Light" panose="020B0300000000000000" pitchFamily="34" charset="-128"/>
              </a:rPr>
              <a:t> </a:t>
            </a:r>
            <a:r>
              <a:rPr lang="vi-VN" sz="1600" dirty="0">
                <a:solidFill>
                  <a:srgbClr val="000000"/>
                </a:solidFill>
                <a:effectLst/>
                <a:latin typeface="Times New Roman" panose="02020603050405020304" pitchFamily="18" charset="0"/>
                <a:ea typeface="Yu Gothic Light" panose="020B0300000000000000" pitchFamily="34" charset="-128"/>
              </a:rPr>
              <a:t>tập trung</a:t>
            </a:r>
            <a:r>
              <a:rPr lang="en-US" sz="1600" dirty="0">
                <a:solidFill>
                  <a:srgbClr val="000000"/>
                </a:solidFill>
                <a:effectLst/>
                <a:latin typeface="Times New Roman" panose="02020603050405020304" pitchFamily="18" charset="0"/>
                <a:ea typeface="Yu Gothic Light" panose="020B0300000000000000" pitchFamily="34" charset="-128"/>
              </a:rPr>
              <a:t> </a:t>
            </a:r>
            <a:r>
              <a:rPr lang="vi-VN" sz="1600" dirty="0">
                <a:solidFill>
                  <a:srgbClr val="000000"/>
                </a:solidFill>
                <a:effectLst/>
                <a:latin typeface="Times New Roman" panose="02020603050405020304" pitchFamily="18" charset="0"/>
                <a:ea typeface="Yu Gothic Light" panose="020B0300000000000000" pitchFamily="34" charset="-128"/>
              </a:rPr>
              <a:t>tối ưu trải nghiệm người dùng, đảm bảo tốc độ truy cập nhanh, tích hợp tính năng bảo mật cao, và cung cấp các công cụ</a:t>
            </a:r>
            <a:r>
              <a:rPr lang="en-US" altLang="vi-VN" sz="1600" dirty="0">
                <a:solidFill>
                  <a:srgbClr val="000000"/>
                </a:solidFill>
                <a:effectLst/>
                <a:latin typeface="Times New Roman" panose="02020603050405020304" pitchFamily="18" charset="0"/>
                <a:ea typeface="Yu Gothic Light" panose="020B0300000000000000" pitchFamily="34" charset="-128"/>
              </a:rPr>
              <a:t> hiện đại</a:t>
            </a:r>
            <a:r>
              <a:rPr lang="vi-VN" sz="1600" dirty="0">
                <a:solidFill>
                  <a:srgbClr val="000000"/>
                </a:solidFill>
                <a:effectLst/>
                <a:latin typeface="Times New Roman" panose="02020603050405020304" pitchFamily="18" charset="0"/>
                <a:ea typeface="Yu Gothic Light" panose="020B0300000000000000" pitchFamily="34" charset="-128"/>
              </a:rPr>
              <a:t>.</a:t>
            </a:r>
            <a:r>
              <a:rPr lang="en-US" sz="1600" dirty="0">
                <a:solidFill>
                  <a:srgbClr val="000000"/>
                </a:solidFill>
                <a:effectLst/>
                <a:latin typeface="Times New Roman" panose="02020603050405020304" pitchFamily="18" charset="0"/>
                <a:ea typeface="Yu Gothic Light" panose="020B0300000000000000" pitchFamily="34" charset="-128"/>
              </a:rPr>
              <a:t> </a:t>
            </a:r>
            <a:endParaRPr lang="en-US" sz="1600" dirty="0">
              <a:effectLst/>
              <a:latin typeface="Times New Roman" panose="02020603050405020304" pitchFamily="18" charset="0"/>
              <a:ea typeface="Times New Roman" panose="02020603050405020304" pitchFamily="18" charset="0"/>
            </a:endParaRPr>
          </a:p>
        </p:txBody>
      </p:sp>
      <p:pic>
        <p:nvPicPr>
          <p:cNvPr id="263" name="Google Shape;263;p31" descr="C:\Users\DELL\OneDrive\デスクトップ\ĐẠI HỌC\Thiết kế web\CUAHANGHOAQUA\images\QC3.jpgQC3"/>
          <p:cNvPicPr preferRelativeResize="0">
            <a:picLocks noGrp="1"/>
          </p:cNvPicPr>
          <p:nvPr>
            <p:ph type="pic" idx="2"/>
          </p:nvPr>
        </p:nvPicPr>
        <p:blipFill rotWithShape="1">
          <a:blip r:embed="rId1"/>
          <a:srcRect l="7707" r="7707"/>
          <a:stretch>
            <a:fillRect/>
          </a:stretch>
        </p:blipFill>
        <p:spPr>
          <a:xfrm flipH="1">
            <a:off x="560825" y="-79625"/>
            <a:ext cx="2787000" cy="4521600"/>
          </a:xfrm>
          <a:prstGeom prst="round2SameRect">
            <a:avLst>
              <a:gd name="adj1" fmla="val 0"/>
              <a:gd name="adj2" fmla="val 50000"/>
            </a:avLst>
          </a:prstGeom>
        </p:spPr>
      </p:pic>
      <p:sp>
        <p:nvSpPr>
          <p:cNvPr id="264" name="Google Shape;264;p31"/>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4"/>
          <p:cNvSpPr txBox="1">
            <a:spLocks noGrp="1"/>
          </p:cNvSpPr>
          <p:nvPr>
            <p:ph type="title"/>
          </p:nvPr>
        </p:nvSpPr>
        <p:spPr>
          <a:xfrm>
            <a:off x="506691" y="444635"/>
            <a:ext cx="7515574" cy="53191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Quy </a:t>
            </a:r>
            <a:r>
              <a:rPr lang="en-US" dirty="0" err="1"/>
              <a:t>trình</a:t>
            </a:r>
            <a:r>
              <a:rPr lang="en-US" dirty="0"/>
              <a:t> </a:t>
            </a:r>
            <a:r>
              <a:rPr lang="en-US" dirty="0" err="1"/>
              <a:t>thực</a:t>
            </a:r>
            <a:r>
              <a:rPr lang="en-US" dirty="0"/>
              <a:t> </a:t>
            </a:r>
            <a:r>
              <a:rPr lang="en-US" dirty="0" err="1"/>
              <a:t>hiện</a:t>
            </a:r>
            <a:endParaRPr dirty="0"/>
          </a:p>
        </p:txBody>
      </p:sp>
      <p:sp>
        <p:nvSpPr>
          <p:cNvPr id="305" name="Google Shape;305;p34"/>
          <p:cNvSpPr txBox="1">
            <a:spLocks noGrp="1"/>
          </p:cNvSpPr>
          <p:nvPr>
            <p:ph type="subTitle" idx="4"/>
          </p:nvPr>
        </p:nvSpPr>
        <p:spPr>
          <a:xfrm>
            <a:off x="3053513" y="2131653"/>
            <a:ext cx="2281200" cy="46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b="1" dirty="0"/>
              <a:t>Giao diện trang Web</a:t>
            </a:r>
            <a:endParaRPr b="1" dirty="0"/>
          </a:p>
        </p:txBody>
      </p:sp>
      <p:sp>
        <p:nvSpPr>
          <p:cNvPr id="306" name="Google Shape;306;p34"/>
          <p:cNvSpPr txBox="1">
            <a:spLocks noGrp="1"/>
          </p:cNvSpPr>
          <p:nvPr>
            <p:ph type="subTitle" idx="5"/>
          </p:nvPr>
        </p:nvSpPr>
        <p:spPr>
          <a:xfrm>
            <a:off x="5847447" y="2158479"/>
            <a:ext cx="2485660" cy="46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err="1"/>
              <a:t>Trải</a:t>
            </a:r>
            <a:r>
              <a:rPr lang="en-US" b="1" dirty="0"/>
              <a:t> </a:t>
            </a:r>
            <a:r>
              <a:rPr lang="en-US" b="1" dirty="0" err="1"/>
              <a:t>nghiệm</a:t>
            </a:r>
            <a:r>
              <a:rPr lang="en-US" b="1" dirty="0"/>
              <a:t> </a:t>
            </a:r>
            <a:r>
              <a:rPr lang="en-US" b="1" dirty="0" err="1"/>
              <a:t>khách</a:t>
            </a:r>
            <a:r>
              <a:rPr lang="en-US" b="1" dirty="0"/>
              <a:t> </a:t>
            </a:r>
            <a:r>
              <a:rPr lang="en-US" b="1" dirty="0" err="1"/>
              <a:t>hàng</a:t>
            </a:r>
            <a:endParaRPr b="1" dirty="0"/>
          </a:p>
        </p:txBody>
      </p:sp>
      <p:sp>
        <p:nvSpPr>
          <p:cNvPr id="307" name="Google Shape;307;p34"/>
          <p:cNvSpPr txBox="1">
            <a:spLocks noGrp="1"/>
          </p:cNvSpPr>
          <p:nvPr>
            <p:ph type="subTitle" idx="1"/>
          </p:nvPr>
        </p:nvSpPr>
        <p:spPr>
          <a:xfrm>
            <a:off x="2883460" y="2646077"/>
            <a:ext cx="2579648" cy="1566600"/>
          </a:xfrm>
          <a:prstGeom prst="rect">
            <a:avLst/>
          </a:prstGeom>
        </p:spPr>
        <p:txBody>
          <a:bodyPr spcFirstLastPara="1" wrap="square" lIns="91425" tIns="91425" rIns="91425" bIns="91425" anchor="t" anchorCtr="0">
            <a:noAutofit/>
          </a:bodyPr>
          <a:lstStyle/>
          <a:p>
            <a:pPr marL="152400" indent="0" rtl="0" fontAlgn="base"/>
            <a:r>
              <a:rPr lang="en-US" sz="1600" dirty="0">
                <a:solidFill>
                  <a:srgbClr val="000000"/>
                </a:solidFill>
                <a:latin typeface="Times New Roman" panose="02020603050405020304" pitchFamily="18" charset="0"/>
                <a:cs typeface="Times New Roman" panose="02020603050405020304" pitchFamily="18" charset="0"/>
              </a:rPr>
              <a:t>X</a:t>
            </a:r>
            <a:r>
              <a:rPr lang="vi-VN" sz="1600" b="0" i="0" u="none" strike="noStrike" dirty="0">
                <a:solidFill>
                  <a:srgbClr val="000000"/>
                </a:solidFill>
                <a:effectLst/>
                <a:latin typeface="Times New Roman" panose="02020603050405020304" pitchFamily="18" charset="0"/>
                <a:cs typeface="Times New Roman" panose="02020603050405020304" pitchFamily="18" charset="0"/>
              </a:rPr>
              <a:t>ây dựng một giao diện người dùng hiện đại, bắt mắt, bố cục các sản phẩm rõ ràng, thuận tiện cho việc tìm kiếm và mua sắm</a:t>
            </a:r>
            <a:r>
              <a:rPr lang="vi-VN" sz="1600" b="0" i="0" u="none" strike="noStrike" dirty="0">
                <a:solidFill>
                  <a:srgbClr val="000000"/>
                </a:solidFill>
                <a:effectLst/>
                <a:latin typeface="Arial" panose="020B0604020202020204" pitchFamily="34" charset="0"/>
              </a:rPr>
              <a:t>.</a:t>
            </a:r>
            <a:endParaRPr lang="vi-VN" sz="1600" b="0" i="0" u="none" strike="noStrike" dirty="0">
              <a:solidFill>
                <a:srgbClr val="000000"/>
              </a:solidFill>
              <a:effectLst/>
              <a:latin typeface="Arial" panose="020B0604020202020204" pitchFamily="34" charset="0"/>
            </a:endParaRPr>
          </a:p>
        </p:txBody>
      </p:sp>
      <p:sp>
        <p:nvSpPr>
          <p:cNvPr id="308" name="Google Shape;308;p34"/>
          <p:cNvSpPr txBox="1">
            <a:spLocks noGrp="1"/>
          </p:cNvSpPr>
          <p:nvPr>
            <p:ph type="subTitle" idx="2"/>
          </p:nvPr>
        </p:nvSpPr>
        <p:spPr>
          <a:xfrm>
            <a:off x="5463108" y="2571750"/>
            <a:ext cx="3494048" cy="1857037"/>
          </a:xfrm>
          <a:prstGeom prst="rect">
            <a:avLst/>
          </a:prstGeom>
        </p:spPr>
        <p:txBody>
          <a:bodyPr spcFirstLastPara="1" wrap="square" lIns="91425" tIns="91425" rIns="91425" bIns="91425" anchor="t" anchorCtr="0">
            <a:noAutofit/>
          </a:bodyPr>
          <a:lstStyle/>
          <a:p>
            <a:pPr marL="152400" indent="0" rtl="0" fontAlgn="base"/>
            <a:r>
              <a:rPr lang="vi-VN" sz="18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600" b="0" i="0" u="none" strike="noStrike" dirty="0">
                <a:solidFill>
                  <a:srgbClr val="000000"/>
                </a:solidFill>
                <a:effectLst/>
                <a:latin typeface="Times New Roman" panose="02020603050405020304" pitchFamily="18" charset="0"/>
                <a:cs typeface="Times New Roman" panose="02020603050405020304" pitchFamily="18" charset="0"/>
              </a:rPr>
              <a:t>T</a:t>
            </a:r>
            <a:r>
              <a:rPr lang="vi-VN" sz="1600" b="0" i="0" u="none" strike="noStrike" dirty="0">
                <a:solidFill>
                  <a:srgbClr val="000000"/>
                </a:solidFill>
                <a:effectLst/>
                <a:latin typeface="+mj-lt"/>
              </a:rPr>
              <a:t>rải nghiệm người dùng </a:t>
            </a:r>
            <a:r>
              <a:rPr lang="en-US" sz="1600" b="0" i="0" u="none" strike="noStrike" dirty="0">
                <a:solidFill>
                  <a:srgbClr val="000000"/>
                </a:solidFill>
                <a:effectLst/>
                <a:latin typeface="+mj-lt"/>
              </a:rPr>
              <a:t>:</a:t>
            </a:r>
            <a:r>
              <a:rPr lang="vi-VN" sz="1600" b="0" i="0" u="none" strike="noStrike" dirty="0">
                <a:solidFill>
                  <a:srgbClr val="000000"/>
                </a:solidFill>
                <a:effectLst/>
                <a:latin typeface="+mj-lt"/>
              </a:rPr>
              <a:t> thanh tìm kiếm, các mục đăng nhập, đăng xuất, mua và cập nhật giỏ hàng trực tiếp, tin tức mới nhất và liên hệ trực tiếp với chuyên viên CSKH 24/7.</a:t>
            </a:r>
            <a:endParaRPr lang="vi-VN" sz="1600" b="0" i="0" u="none" strike="noStrike" dirty="0">
              <a:solidFill>
                <a:srgbClr val="000000"/>
              </a:solidFill>
              <a:effectLst/>
              <a:latin typeface="+mj-lt"/>
            </a:endParaRPr>
          </a:p>
        </p:txBody>
      </p:sp>
      <p:sp>
        <p:nvSpPr>
          <p:cNvPr id="309" name="Google Shape;309;p34"/>
          <p:cNvSpPr txBox="1">
            <a:spLocks noGrp="1"/>
          </p:cNvSpPr>
          <p:nvPr>
            <p:ph type="subTitle" idx="3"/>
          </p:nvPr>
        </p:nvSpPr>
        <p:spPr>
          <a:xfrm flipH="1">
            <a:off x="222733" y="2646077"/>
            <a:ext cx="2741806" cy="1566600"/>
          </a:xfrm>
          <a:prstGeom prst="rect">
            <a:avLst/>
          </a:prstGeom>
        </p:spPr>
        <p:txBody>
          <a:bodyPr spcFirstLastPara="1" wrap="square" lIns="91425" tIns="91425" rIns="91425" bIns="91425" anchor="t" anchorCtr="0">
            <a:noAutofit/>
          </a:bodyPr>
          <a:lstStyle/>
          <a:p>
            <a:pPr marL="0" indent="0"/>
            <a:r>
              <a:rPr lang="en-US" sz="1600" dirty="0">
                <a:solidFill>
                  <a:srgbClr val="000000"/>
                </a:solidFill>
                <a:latin typeface="Times New Roman" panose="02020603050405020304" pitchFamily="18" charset="0"/>
                <a:cs typeface="Times New Roman" panose="02020603050405020304" pitchFamily="18" charset="0"/>
              </a:rPr>
              <a:t>T</a:t>
            </a:r>
            <a:r>
              <a:rPr lang="vi-VN" sz="1600" b="0" i="0" u="none" strike="noStrike" dirty="0">
                <a:solidFill>
                  <a:srgbClr val="000000"/>
                </a:solidFill>
                <a:effectLst/>
                <a:latin typeface="Times New Roman" panose="02020603050405020304" pitchFamily="18" charset="0"/>
                <a:cs typeface="Times New Roman" panose="02020603050405020304" pitchFamily="18" charset="0"/>
              </a:rPr>
              <a:t>ối ưu </a:t>
            </a:r>
            <a:r>
              <a:rPr lang="vi-VN" sz="1600" b="0" i="0" u="none" strike="noStrike" dirty="0">
                <a:solidFill>
                  <a:srgbClr val="000000"/>
                </a:solidFill>
                <a:effectLst/>
                <a:latin typeface="+mj-lt"/>
              </a:rPr>
              <a:t>hóa việc tìm kiếm các mặt hàng, đội ngũ tư vấn chuyên nghiệp</a:t>
            </a:r>
            <a:r>
              <a:rPr lang="en-US" sz="1600" b="0" i="0" u="none" strike="noStrike" dirty="0">
                <a:solidFill>
                  <a:srgbClr val="000000"/>
                </a:solidFill>
                <a:effectLst/>
                <a:latin typeface="+mj-lt"/>
              </a:rPr>
              <a:t>,</a:t>
            </a:r>
            <a:r>
              <a:rPr lang="vi-VN" sz="1600" b="0" i="0" u="none" strike="noStrike" dirty="0">
                <a:solidFill>
                  <a:srgbClr val="000000"/>
                </a:solidFill>
                <a:effectLst/>
                <a:latin typeface="+mj-lt"/>
              </a:rPr>
              <a:t> giá cả cạnh tranh giúp cung cấp môi trường mua sắm lý tưởng.</a:t>
            </a:r>
            <a:endParaRPr lang="vi-VN" sz="1600" b="0" i="0" u="none" strike="noStrike" dirty="0">
              <a:solidFill>
                <a:srgbClr val="000000"/>
              </a:solidFill>
              <a:effectLst/>
              <a:latin typeface="+mj-lt"/>
            </a:endParaRPr>
          </a:p>
          <a:p>
            <a:pPr marL="0" lvl="0" indent="0" algn="ctr" rtl="0">
              <a:spcBef>
                <a:spcPts val="0"/>
              </a:spcBef>
              <a:spcAft>
                <a:spcPts val="0"/>
              </a:spcAft>
              <a:buNone/>
            </a:pPr>
            <a:endParaRPr dirty="0"/>
          </a:p>
        </p:txBody>
      </p:sp>
      <p:sp>
        <p:nvSpPr>
          <p:cNvPr id="310" name="Google Shape;310;p34"/>
          <p:cNvSpPr txBox="1">
            <a:spLocks noGrp="1"/>
          </p:cNvSpPr>
          <p:nvPr>
            <p:ph type="subTitle" idx="6"/>
          </p:nvPr>
        </p:nvSpPr>
        <p:spPr>
          <a:xfrm flipH="1">
            <a:off x="410805" y="2150881"/>
            <a:ext cx="2281200" cy="46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b="1" dirty="0">
                <a:latin typeface="IBM Plex Sans Condensed Medium" panose="020B0606050203000203" pitchFamily="34" charset="0"/>
                <a:cs typeface="Times New Roman" panose="02020603050405020304" pitchFamily="18" charset="0"/>
              </a:rPr>
              <a:t>Giá trị cốt lõi</a:t>
            </a:r>
            <a:endParaRPr b="1" dirty="0">
              <a:latin typeface="IBM Plex Sans Condensed Medium" panose="020B0606050203000203" pitchFamily="34" charset="0"/>
              <a:cs typeface="Times New Roman" panose="02020603050405020304" pitchFamily="18" charset="0"/>
            </a:endParaRPr>
          </a:p>
        </p:txBody>
      </p:sp>
      <p:sp>
        <p:nvSpPr>
          <p:cNvPr id="311" name="Google Shape;311;p34"/>
          <p:cNvSpPr txBox="1">
            <a:spLocks noGrp="1"/>
          </p:cNvSpPr>
          <p:nvPr>
            <p:ph type="sldNum" idx="12"/>
          </p:nvPr>
        </p:nvSpPr>
        <p:spPr>
          <a:xfrm flipH="1">
            <a:off x="8028432" y="4480560"/>
            <a:ext cx="406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grpSp>
        <p:nvGrpSpPr>
          <p:cNvPr id="312" name="Google Shape;312;p34"/>
          <p:cNvGrpSpPr/>
          <p:nvPr/>
        </p:nvGrpSpPr>
        <p:grpSpPr>
          <a:xfrm>
            <a:off x="1448005" y="1717013"/>
            <a:ext cx="297049" cy="414640"/>
            <a:chOff x="2818561" y="2439778"/>
            <a:chExt cx="247892" cy="346024"/>
          </a:xfrm>
        </p:grpSpPr>
        <p:sp>
          <p:nvSpPr>
            <p:cNvPr id="313" name="Google Shape;313;p3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3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3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3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3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3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3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3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3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3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3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3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 name="Google Shape;325;p34"/>
          <p:cNvGrpSpPr/>
          <p:nvPr/>
        </p:nvGrpSpPr>
        <p:grpSpPr>
          <a:xfrm>
            <a:off x="3990498" y="1750248"/>
            <a:ext cx="406800" cy="406367"/>
            <a:chOff x="1309875" y="1499912"/>
            <a:chExt cx="359015" cy="358633"/>
          </a:xfrm>
        </p:grpSpPr>
        <p:sp>
          <p:nvSpPr>
            <p:cNvPr id="326" name="Google Shape;326;p3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3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3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3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3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3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3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3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5" name="Google Shape;335;p34"/>
          <p:cNvGrpSpPr/>
          <p:nvPr/>
        </p:nvGrpSpPr>
        <p:grpSpPr>
          <a:xfrm>
            <a:off x="6886871" y="1751192"/>
            <a:ext cx="406812" cy="344985"/>
            <a:chOff x="2661459" y="2015001"/>
            <a:chExt cx="322508" cy="273494"/>
          </a:xfrm>
        </p:grpSpPr>
        <p:sp>
          <p:nvSpPr>
            <p:cNvPr id="336" name="Google Shape;336;p34"/>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34"/>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 name="Google Shape;304;p34"/>
          <p:cNvSpPr txBox="1"/>
          <p:nvPr/>
        </p:nvSpPr>
        <p:spPr>
          <a:xfrm>
            <a:off x="527277" y="1057730"/>
            <a:ext cx="7214026" cy="4981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IBM Plex Sans Condensed Medium" panose="020B0606050203000203"/>
              <a:buNone/>
              <a:defRPr sz="35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1pPr>
            <a:lvl2pPr marR="0" lvl="1" algn="ctr" rtl="0">
              <a:lnSpc>
                <a:spcPct val="100000"/>
              </a:lnSpc>
              <a:spcBef>
                <a:spcPts val="0"/>
              </a:spcBef>
              <a:spcAft>
                <a:spcPts val="0"/>
              </a:spcAft>
              <a:buClr>
                <a:schemeClr val="dk1"/>
              </a:buClr>
              <a:buSzPts val="3500"/>
              <a:buFont typeface="IBM Plex Sans Condensed Medium" panose="020B0606050203000203"/>
              <a:buNone/>
              <a:defRPr sz="35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2pPr>
            <a:lvl3pPr marR="0" lvl="2" algn="ctr" rtl="0">
              <a:lnSpc>
                <a:spcPct val="100000"/>
              </a:lnSpc>
              <a:spcBef>
                <a:spcPts val="0"/>
              </a:spcBef>
              <a:spcAft>
                <a:spcPts val="0"/>
              </a:spcAft>
              <a:buClr>
                <a:schemeClr val="dk1"/>
              </a:buClr>
              <a:buSzPts val="3500"/>
              <a:buFont typeface="IBM Plex Sans Condensed Medium" panose="020B0606050203000203"/>
              <a:buNone/>
              <a:defRPr sz="35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3pPr>
            <a:lvl4pPr marR="0" lvl="3" algn="ctr" rtl="0">
              <a:lnSpc>
                <a:spcPct val="100000"/>
              </a:lnSpc>
              <a:spcBef>
                <a:spcPts val="0"/>
              </a:spcBef>
              <a:spcAft>
                <a:spcPts val="0"/>
              </a:spcAft>
              <a:buClr>
                <a:schemeClr val="dk1"/>
              </a:buClr>
              <a:buSzPts val="3500"/>
              <a:buFont typeface="IBM Plex Sans Condensed Medium" panose="020B0606050203000203"/>
              <a:buNone/>
              <a:defRPr sz="35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4pPr>
            <a:lvl5pPr marR="0" lvl="4" algn="ctr" rtl="0">
              <a:lnSpc>
                <a:spcPct val="100000"/>
              </a:lnSpc>
              <a:spcBef>
                <a:spcPts val="0"/>
              </a:spcBef>
              <a:spcAft>
                <a:spcPts val="0"/>
              </a:spcAft>
              <a:buClr>
                <a:schemeClr val="dk1"/>
              </a:buClr>
              <a:buSzPts val="3500"/>
              <a:buFont typeface="IBM Plex Sans Condensed Medium" panose="020B0606050203000203"/>
              <a:buNone/>
              <a:defRPr sz="35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5pPr>
            <a:lvl6pPr marR="0" lvl="5" algn="ctr" rtl="0">
              <a:lnSpc>
                <a:spcPct val="100000"/>
              </a:lnSpc>
              <a:spcBef>
                <a:spcPts val="0"/>
              </a:spcBef>
              <a:spcAft>
                <a:spcPts val="0"/>
              </a:spcAft>
              <a:buClr>
                <a:schemeClr val="dk1"/>
              </a:buClr>
              <a:buSzPts val="3500"/>
              <a:buFont typeface="IBM Plex Sans Condensed Medium" panose="020B0606050203000203"/>
              <a:buNone/>
              <a:defRPr sz="35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6pPr>
            <a:lvl7pPr marR="0" lvl="6" algn="ctr" rtl="0">
              <a:lnSpc>
                <a:spcPct val="100000"/>
              </a:lnSpc>
              <a:spcBef>
                <a:spcPts val="0"/>
              </a:spcBef>
              <a:spcAft>
                <a:spcPts val="0"/>
              </a:spcAft>
              <a:buClr>
                <a:schemeClr val="dk1"/>
              </a:buClr>
              <a:buSzPts val="3500"/>
              <a:buFont typeface="IBM Plex Sans Condensed Medium" panose="020B0606050203000203"/>
              <a:buNone/>
              <a:defRPr sz="35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7pPr>
            <a:lvl8pPr marR="0" lvl="7" algn="ctr" rtl="0">
              <a:lnSpc>
                <a:spcPct val="100000"/>
              </a:lnSpc>
              <a:spcBef>
                <a:spcPts val="0"/>
              </a:spcBef>
              <a:spcAft>
                <a:spcPts val="0"/>
              </a:spcAft>
              <a:buClr>
                <a:schemeClr val="dk1"/>
              </a:buClr>
              <a:buSzPts val="3500"/>
              <a:buFont typeface="IBM Plex Sans Condensed Medium" panose="020B0606050203000203"/>
              <a:buNone/>
              <a:defRPr sz="35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8pPr>
            <a:lvl9pPr marR="0" lvl="8" algn="ctr" rtl="0">
              <a:lnSpc>
                <a:spcPct val="100000"/>
              </a:lnSpc>
              <a:spcBef>
                <a:spcPts val="0"/>
              </a:spcBef>
              <a:spcAft>
                <a:spcPts val="0"/>
              </a:spcAft>
              <a:buClr>
                <a:schemeClr val="dk1"/>
              </a:buClr>
              <a:buSzPts val="3500"/>
              <a:buFont typeface="IBM Plex Sans Condensed Medium" panose="020B0606050203000203"/>
              <a:buNone/>
              <a:defRPr sz="3500" b="0" i="0" u="none" strike="noStrike" cap="none">
                <a:solidFill>
                  <a:schemeClr val="dk1"/>
                </a:solidFill>
                <a:latin typeface="IBM Plex Sans Condensed Medium" panose="020B0606050203000203"/>
                <a:ea typeface="IBM Plex Sans Condensed Medium" panose="020B0606050203000203"/>
                <a:cs typeface="IBM Plex Sans Condensed Medium" panose="020B0606050203000203"/>
                <a:sym typeface="IBM Plex Sans Condensed Medium" panose="020B0606050203000203"/>
              </a:defRPr>
            </a:lvl9pPr>
          </a:lstStyle>
          <a:p>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yêu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cầu</a:t>
            </a:r>
            <a:r>
              <a:rPr lang="en-US" sz="240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1092820" y="327922"/>
            <a:ext cx="4803228"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r>
              <a:rPr lang="en-US" sz="2000" b="1" dirty="0">
                <a:latin typeface="Times New Roman" panose="02020603050405020304" pitchFamily="18" charset="0"/>
                <a:cs typeface="Times New Roman" panose="02020603050405020304" pitchFamily="18" charset="0"/>
              </a:rPr>
              <a:t>Trang </a:t>
            </a:r>
            <a:r>
              <a:rPr lang="en-US" sz="2000" b="1" dirty="0" err="1">
                <a:latin typeface="Times New Roman" panose="02020603050405020304" pitchFamily="18" charset="0"/>
                <a:cs typeface="Times New Roman" panose="02020603050405020304" pitchFamily="18" charset="0"/>
              </a:rPr>
              <a:t>chủ</a:t>
            </a:r>
            <a:r>
              <a:rPr lang="en-US" sz="2000" b="1" dirty="0">
                <a:latin typeface="Times New Roman" panose="02020603050405020304" pitchFamily="18" charset="0"/>
                <a:cs typeface="Times New Roman" panose="02020603050405020304" pitchFamily="18" charset="0"/>
              </a:rPr>
              <a:t> ( Home ) </a:t>
            </a:r>
            <a:endParaRPr lang="en-US" sz="2000" b="1" dirty="0">
              <a:latin typeface="Times New Roman" panose="02020603050405020304" pitchFamily="18" charset="0"/>
              <a:cs typeface="Times New Roman" panose="02020603050405020304" pitchFamily="18" charset="0"/>
            </a:endParaRPr>
          </a:p>
        </p:txBody>
      </p:sp>
      <p:sp>
        <p:nvSpPr>
          <p:cNvPr id="16" name="TextBox 15"/>
          <p:cNvSpPr txBox="1"/>
          <p:nvPr/>
        </p:nvSpPr>
        <p:spPr>
          <a:xfrm>
            <a:off x="2918163" y="4548663"/>
            <a:ext cx="3053476" cy="338554"/>
          </a:xfrm>
          <a:prstGeom prst="rect">
            <a:avLst/>
          </a:prstGeom>
          <a:noFill/>
        </p:spPr>
        <p:txBody>
          <a:bodyPr wrap="square" rtlCol="0">
            <a:spAutoFit/>
          </a:bodyPr>
          <a:lstStyle/>
          <a:p>
            <a:pPr algn="ctr"/>
            <a:r>
              <a:rPr lang="en-US" sz="1600" i="1" dirty="0">
                <a:solidFill>
                  <a:schemeClr val="accent5">
                    <a:lumMod val="95000"/>
                  </a:schemeClr>
                </a:solidFill>
                <a:latin typeface="Times New Roman" panose="02020603050405020304" pitchFamily="18" charset="0"/>
                <a:cs typeface="Times New Roman" panose="02020603050405020304" pitchFamily="18" charset="0"/>
              </a:rPr>
              <a:t>Giao </a:t>
            </a:r>
            <a:r>
              <a:rPr lang="en-US" sz="1600" i="1" dirty="0" err="1">
                <a:solidFill>
                  <a:schemeClr val="accent5">
                    <a:lumMod val="95000"/>
                  </a:schemeClr>
                </a:solidFill>
                <a:latin typeface="Times New Roman" panose="02020603050405020304" pitchFamily="18" charset="0"/>
                <a:cs typeface="Times New Roman" panose="02020603050405020304" pitchFamily="18" charset="0"/>
              </a:rPr>
              <a:t>diện</a:t>
            </a:r>
            <a:r>
              <a:rPr lang="en-US" sz="1600" i="1" dirty="0">
                <a:solidFill>
                  <a:schemeClr val="accent5">
                    <a:lumMod val="95000"/>
                  </a:schemeClr>
                </a:solidFill>
                <a:latin typeface="Times New Roman" panose="02020603050405020304" pitchFamily="18" charset="0"/>
                <a:cs typeface="Times New Roman" panose="02020603050405020304" pitchFamily="18" charset="0"/>
              </a:rPr>
              <a:t> </a:t>
            </a:r>
            <a:r>
              <a:rPr lang="en-US" sz="1600" i="1" dirty="0" err="1">
                <a:solidFill>
                  <a:schemeClr val="accent5">
                    <a:lumMod val="95000"/>
                  </a:schemeClr>
                </a:solidFill>
                <a:latin typeface="Times New Roman" panose="02020603050405020304" pitchFamily="18" charset="0"/>
                <a:cs typeface="Times New Roman" panose="02020603050405020304" pitchFamily="18" charset="0"/>
              </a:rPr>
              <a:t>trang</a:t>
            </a:r>
            <a:r>
              <a:rPr lang="en-US" sz="1600" i="1" dirty="0">
                <a:solidFill>
                  <a:schemeClr val="accent5">
                    <a:lumMod val="95000"/>
                  </a:schemeClr>
                </a:solidFill>
                <a:latin typeface="Times New Roman" panose="02020603050405020304" pitchFamily="18" charset="0"/>
                <a:cs typeface="Times New Roman" panose="02020603050405020304" pitchFamily="18" charset="0"/>
              </a:rPr>
              <a:t> </a:t>
            </a:r>
            <a:r>
              <a:rPr lang="en-US" sz="1600" i="1" dirty="0" err="1">
                <a:solidFill>
                  <a:schemeClr val="accent5">
                    <a:lumMod val="95000"/>
                  </a:schemeClr>
                </a:solidFill>
                <a:latin typeface="Times New Roman" panose="02020603050405020304" pitchFamily="18" charset="0"/>
                <a:cs typeface="Times New Roman" panose="02020603050405020304" pitchFamily="18" charset="0"/>
              </a:rPr>
              <a:t>chủ</a:t>
            </a:r>
            <a:r>
              <a:rPr lang="en-US" sz="1600" i="1" dirty="0">
                <a:solidFill>
                  <a:schemeClr val="accent5">
                    <a:lumMod val="95000"/>
                  </a:schemeClr>
                </a:solidFill>
                <a:latin typeface="Times New Roman" panose="02020603050405020304" pitchFamily="18" charset="0"/>
                <a:cs typeface="Times New Roman" panose="02020603050405020304" pitchFamily="18" charset="0"/>
              </a:rPr>
              <a:t> </a:t>
            </a:r>
            <a:r>
              <a:rPr lang="en-US" sz="1600" i="1" dirty="0" err="1">
                <a:solidFill>
                  <a:schemeClr val="accent5">
                    <a:lumMod val="95000"/>
                  </a:schemeClr>
                </a:solidFill>
                <a:latin typeface="Times New Roman" panose="02020603050405020304" pitchFamily="18" charset="0"/>
                <a:cs typeface="Times New Roman" panose="02020603050405020304" pitchFamily="18" charset="0"/>
              </a:rPr>
              <a:t>của</a:t>
            </a:r>
            <a:r>
              <a:rPr lang="en-US" sz="1600" i="1" dirty="0">
                <a:solidFill>
                  <a:schemeClr val="accent5">
                    <a:lumMod val="95000"/>
                  </a:schemeClr>
                </a:solidFill>
                <a:latin typeface="Times New Roman" panose="02020603050405020304" pitchFamily="18" charset="0"/>
                <a:cs typeface="Times New Roman" panose="02020603050405020304" pitchFamily="18" charset="0"/>
              </a:rPr>
              <a:t> </a:t>
            </a:r>
            <a:r>
              <a:rPr lang="en-US" sz="1600" i="1" dirty="0" err="1">
                <a:solidFill>
                  <a:schemeClr val="accent5">
                    <a:lumMod val="95000"/>
                  </a:schemeClr>
                </a:solidFill>
                <a:latin typeface="Times New Roman" panose="02020603050405020304" pitchFamily="18" charset="0"/>
                <a:cs typeface="Times New Roman" panose="02020603050405020304" pitchFamily="18" charset="0"/>
              </a:rPr>
              <a:t>trang</a:t>
            </a:r>
            <a:r>
              <a:rPr lang="en-US" sz="1600" i="1" dirty="0">
                <a:solidFill>
                  <a:schemeClr val="accent5">
                    <a:lumMod val="95000"/>
                  </a:schemeClr>
                </a:solidFill>
                <a:latin typeface="Times New Roman" panose="02020603050405020304" pitchFamily="18" charset="0"/>
                <a:cs typeface="Times New Roman" panose="02020603050405020304" pitchFamily="18" charset="0"/>
              </a:rPr>
              <a:t> web</a:t>
            </a:r>
            <a:endParaRPr lang="en-US" sz="1600" i="1" dirty="0">
              <a:solidFill>
                <a:schemeClr val="accent5">
                  <a:lumMod val="95000"/>
                </a:schemeClr>
              </a:solidFill>
              <a:latin typeface="Times New Roman" panose="02020603050405020304" pitchFamily="18" charset="0"/>
              <a:cs typeface="Times New Roman" panose="02020603050405020304" pitchFamily="18" charset="0"/>
            </a:endParaRPr>
          </a:p>
        </p:txBody>
      </p:sp>
      <p:pic>
        <p:nvPicPr>
          <p:cNvPr id="6" name="Picture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44855" y="745490"/>
            <a:ext cx="7555865" cy="365315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721113" y="419973"/>
            <a:ext cx="4803228"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r>
              <a:rPr lang="en-US" sz="2000" b="1" dirty="0" err="1">
                <a:latin typeface="Times New Roman" panose="02020603050405020304" pitchFamily="18" charset="0"/>
                <a:cs typeface="Times New Roman" panose="02020603050405020304" pitchFamily="18" charset="0"/>
              </a:rPr>
              <a:t>Các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danh</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mục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sản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phẩm</a:t>
            </a:r>
            <a:endParaRPr lang="en-US" sz="2000" b="1" dirty="0">
              <a:latin typeface="Times New Roman" panose="02020603050405020304" pitchFamily="18" charset="0"/>
              <a:cs typeface="Times New Roman" panose="02020603050405020304" pitchFamily="18" charset="0"/>
            </a:endParaRPr>
          </a:p>
        </p:txBody>
      </p:sp>
      <p:pic>
        <p:nvPicPr>
          <p:cNvPr id="10" name="Picture 1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13435" y="854710"/>
            <a:ext cx="7263765" cy="40862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1255737" y="319231"/>
            <a:ext cx="4803228"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r>
              <a:rPr lang="en-US" sz="2000" b="1" dirty="0">
                <a:latin typeface="Times New Roman" panose="02020603050405020304" pitchFamily="18" charset="0"/>
                <a:cs typeface="Times New Roman" panose="02020603050405020304" pitchFamily="18" charset="0"/>
              </a:rPr>
              <a:t>Trang tin tức</a:t>
            </a:r>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p:txBody>
      </p:sp>
      <p:pic>
        <p:nvPicPr>
          <p:cNvPr id="2" name="Picture 1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90550" y="801370"/>
            <a:ext cx="7512685" cy="42259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6"/>
        <p:cNvGrpSpPr/>
        <p:nvPr/>
      </p:nvGrpSpPr>
      <p:grpSpPr>
        <a:xfrm>
          <a:off x="0" y="0"/>
          <a:ext cx="0" cy="0"/>
          <a:chOff x="0" y="0"/>
          <a:chExt cx="0" cy="0"/>
        </a:xfrm>
      </p:grpSpPr>
      <p:sp>
        <p:nvSpPr>
          <p:cNvPr id="4" name="Google Shape;667;p50"/>
          <p:cNvSpPr txBox="1"/>
          <p:nvPr/>
        </p:nvSpPr>
        <p:spPr>
          <a:xfrm>
            <a:off x="-1256372" y="319231"/>
            <a:ext cx="4803228" cy="48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panose="020B0604020202020204"/>
              <a:buNone/>
              <a:defRPr sz="2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FFFFFF"/>
              </a:buClr>
              <a:buSzPts val="2400"/>
              <a:buFont typeface="Arial" panose="020B0604020202020204"/>
              <a:buNone/>
              <a:defRPr sz="24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r>
              <a:rPr lang="en-US" sz="2000" b="1" dirty="0">
                <a:latin typeface="Times New Roman" panose="02020603050405020304" pitchFamily="18" charset="0"/>
                <a:cs typeface="Times New Roman" panose="02020603050405020304" pitchFamily="18" charset="0"/>
              </a:rPr>
              <a:t>Trang tuyển dụng</a:t>
            </a:r>
            <a:endParaRPr lang="en-US" sz="2000" b="1" dirty="0">
              <a:latin typeface="Times New Roman" panose="02020603050405020304" pitchFamily="18" charset="0"/>
              <a:cs typeface="Times New Roman" panose="02020603050405020304" pitchFamily="18" charset="0"/>
            </a:endParaRPr>
          </a:p>
        </p:txBody>
      </p:sp>
      <p:pic>
        <p:nvPicPr>
          <p:cNvPr id="12" name="Picture 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18820" y="846455"/>
            <a:ext cx="7453630" cy="4192905"/>
          </a:xfrm>
          <a:prstGeom prst="rect">
            <a:avLst/>
          </a:prstGeom>
        </p:spPr>
      </p:pic>
    </p:spTree>
  </p:cSld>
  <p:clrMapOvr>
    <a:masterClrMapping/>
  </p:clrMapOvr>
</p:sld>
</file>

<file path=ppt/theme/theme1.xml><?xml version="1.0" encoding="utf-8"?>
<a:theme xmlns:a="http://schemas.openxmlformats.org/drawingml/2006/main" name="Cell Phone Model Pitch Deck by Slidesgo">
  <a:themeElements>
    <a:clrScheme name="Simple Light">
      <a:dk1>
        <a:srgbClr val="000000"/>
      </a:dk1>
      <a:lt1>
        <a:srgbClr val="EAEAEA"/>
      </a:lt1>
      <a:dk2>
        <a:srgbClr val="6F6F6F"/>
      </a:dk2>
      <a:lt2>
        <a:srgbClr val="999999"/>
      </a:lt2>
      <a:accent1>
        <a:srgbClr val="CCCCCC"/>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3987</Words>
  <Application>WPS Presentation</Application>
  <PresentationFormat>On-screen Show (16:9)</PresentationFormat>
  <Paragraphs>171</Paragraphs>
  <Slides>20</Slides>
  <Notes>28</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20</vt:i4>
      </vt:variant>
    </vt:vector>
  </HeadingPairs>
  <TitlesOfParts>
    <vt:vector size="38" baseType="lpstr">
      <vt:lpstr>Arial</vt:lpstr>
      <vt:lpstr>SimSun</vt:lpstr>
      <vt:lpstr>Wingdings</vt:lpstr>
      <vt:lpstr>Arial</vt:lpstr>
      <vt:lpstr>IBM Plex Sans Condensed Medium</vt:lpstr>
      <vt:lpstr>IBM Plex Sans</vt:lpstr>
      <vt:lpstr>Nunito Light</vt:lpstr>
      <vt:lpstr>Bebas Neue</vt:lpstr>
      <vt:lpstr>Proxima Nova</vt:lpstr>
      <vt:lpstr>Times New Roman</vt:lpstr>
      <vt:lpstr>IBM Plex Sans Condensed Medium</vt:lpstr>
      <vt:lpstr>Anaheim</vt:lpstr>
      <vt:lpstr>Yu Gothic</vt:lpstr>
      <vt:lpstr>Yu Gothic Light</vt:lpstr>
      <vt:lpstr>Microsoft YaHei</vt:lpstr>
      <vt:lpstr>Arial Unicode MS</vt:lpstr>
      <vt:lpstr>Cell Phone Model Pitch Deck by Slidesgo</vt:lpstr>
      <vt:lpstr>Slidesgo Final Pages</vt:lpstr>
      <vt:lpstr>Website Kinh doanh Điện thoại Di động</vt:lpstr>
      <vt:lpstr>Danh sách thành viên Tích Cực Team</vt:lpstr>
      <vt:lpstr>Giới thiệu môn Thiết kế Web</vt:lpstr>
      <vt:lpstr>Đề tài dự án : Website Kinh doanh  Điện thoại Đi động  </vt:lpstr>
      <vt:lpstr>Quy trình thực hiện</vt:lpstr>
      <vt:lpstr>Giao diện và tính năng </vt:lpstr>
      <vt:lpstr>Giao diện và tính năng </vt:lpstr>
      <vt:lpstr>Giao diện và tính năng </vt:lpstr>
      <vt:lpstr>Giao diện và tính năng </vt:lpstr>
      <vt:lpstr>Giao diện và tính năng </vt:lpstr>
      <vt:lpstr>Giao diện và tính năng </vt:lpstr>
      <vt:lpstr>Giao diện và tính năng </vt:lpstr>
      <vt:lpstr>Giao diện và tính năng </vt:lpstr>
      <vt:lpstr>Giao diện và tính năng </vt:lpstr>
      <vt:lpstr>Giao diện và tính năng </vt:lpstr>
      <vt:lpstr>Giao diện và tính năng </vt:lpstr>
      <vt:lpstr>Kết quả và Đánh giá</vt:lpstr>
      <vt:lpstr>Kết quả và Đánh giá</vt:lpstr>
      <vt:lpstr>Kết quả và Đánh giá</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Thư Minh (Sone)</cp:lastModifiedBy>
  <cp:revision>3</cp:revision>
  <dcterms:created xsi:type="dcterms:W3CDTF">2024-12-09T11:36:14Z</dcterms:created>
  <dcterms:modified xsi:type="dcterms:W3CDTF">2024-12-09T16:11:16Z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3FC570F6631843129E57C5EAD19A925F_13</vt:lpwstr>
  </property>
  <property fmtid="{D5CDD505-2E9C-101B-9397-08002B2CF9AE}" pid="3" name="KSOProductBuildVer">
    <vt:lpwstr>1033-12.2.0.19307</vt:lpwstr>
  </property>
</Properties>
</file>